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339" r:id="rId5"/>
    <p:sldId id="338" r:id="rId6"/>
    <p:sldId id="291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4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FF"/>
    <a:srgbClr val="0041F0"/>
    <a:srgbClr val="DCAFFF"/>
    <a:srgbClr val="FF50A0"/>
    <a:srgbClr val="FF3246"/>
    <a:srgbClr val="00FFFF"/>
    <a:srgbClr val="D4D4D4"/>
    <a:srgbClr val="BE82FF"/>
    <a:srgbClr val="A055F5"/>
    <a:srgbClr val="B4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CDA73-E60D-4450-95DC-F0BD19650E99}" v="289" dt="2021-04-13T23:39:05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82" autoAdjust="0"/>
    <p:restoredTop sz="95932" autoAdjust="0"/>
  </p:normalViewPr>
  <p:slideViewPr>
    <p:cSldViewPr snapToGrid="0" showGuides="1">
      <p:cViewPr varScale="1">
        <p:scale>
          <a:sx n="83" d="100"/>
          <a:sy n="83" d="100"/>
        </p:scale>
        <p:origin x="108" y="67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eto Villar, José M." userId="79c44207-68a7-42d5-abf4-08866532a717" providerId="ADAL" clId="{E69D0AB6-12C6-405A-B3F7-AF57204185ED}"/>
    <pc:docChg chg="undo custSel mod addSld delSld modSld">
      <pc:chgData name="Prieto Villar, José M." userId="79c44207-68a7-42d5-abf4-08866532a717" providerId="ADAL" clId="{E69D0AB6-12C6-405A-B3F7-AF57204185ED}" dt="2021-03-16T22:41:18.136" v="272" actId="108"/>
      <pc:docMkLst>
        <pc:docMk/>
      </pc:docMkLst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904204658" sldId="26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71372882" sldId="26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377228345" sldId="267"/>
        </pc:sldMkLst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1772626647" sldId="27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835336315" sldId="27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20164677" sldId="27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00363520" sldId="27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74133157" sldId="27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34314900" sldId="27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294164685" sldId="27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85013309" sldId="27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4801671" sldId="28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102449280" sldId="28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04895455" sldId="28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519155960" sldId="28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431487598" sldId="28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762319054" sldId="285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039301784" sldId="286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751460346" sldId="28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612504789" sldId="28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235298769" sldId="28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29415124" sldId="290"/>
        </pc:sldMkLst>
      </pc:sldChg>
      <pc:sldChg chg="addSp delSp modSp mod">
        <pc:chgData name="Prieto Villar, José M." userId="79c44207-68a7-42d5-abf4-08866532a717" providerId="ADAL" clId="{E69D0AB6-12C6-405A-B3F7-AF57204185ED}" dt="2021-03-16T22:21:12.393" v="44"/>
        <pc:sldMkLst>
          <pc:docMk/>
          <pc:sldMk cId="611403238" sldId="291"/>
        </pc:sldMkLst>
        <pc:spChg chg="add del mod">
          <ac:chgData name="Prieto Villar, José M." userId="79c44207-68a7-42d5-abf4-08866532a717" providerId="ADAL" clId="{E69D0AB6-12C6-405A-B3F7-AF57204185ED}" dt="2021-03-16T22:21:12.393" v="44"/>
          <ac:spMkLst>
            <pc:docMk/>
            <pc:sldMk cId="611403238" sldId="291"/>
            <ac:spMk id="2" creationId="{426500E4-F4A1-4CEA-BF03-8C65DEB20D3F}"/>
          </ac:spMkLst>
        </pc:spChg>
        <pc:spChg chg="mod">
          <ac:chgData name="Prieto Villar, José M." userId="79c44207-68a7-42d5-abf4-08866532a717" providerId="ADAL" clId="{E69D0AB6-12C6-405A-B3F7-AF57204185ED}" dt="2021-03-16T22:19:05.903" v="14" actId="14100"/>
          <ac:spMkLst>
            <pc:docMk/>
            <pc:sldMk cId="611403238" sldId="291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19:07.967" v="15" actId="478"/>
          <ac:spMkLst>
            <pc:docMk/>
            <pc:sldMk cId="611403238" sldId="291"/>
            <ac:spMk id="7" creationId="{5BD104BB-13F6-D649-BFF0-FEDA1F069576}"/>
          </ac:spMkLst>
        </pc:spChg>
        <pc:spChg chg="del">
          <ac:chgData name="Prieto Villar, José M." userId="79c44207-68a7-42d5-abf4-08866532a717" providerId="ADAL" clId="{E69D0AB6-12C6-405A-B3F7-AF57204185ED}" dt="2021-03-16T22:19:08.913" v="16" actId="478"/>
          <ac:spMkLst>
            <pc:docMk/>
            <pc:sldMk cId="611403238" sldId="291"/>
            <ac:spMk id="8" creationId="{7BA313E1-7658-294D-9320-049928B27FF4}"/>
          </ac:spMkLst>
        </pc:spChg>
        <pc:spChg chg="add mod">
          <ac:chgData name="Prieto Villar, José M." userId="79c44207-68a7-42d5-abf4-08866532a717" providerId="ADAL" clId="{E69D0AB6-12C6-405A-B3F7-AF57204185ED}" dt="2021-03-16T22:21:06.983" v="41" actId="1076"/>
          <ac:spMkLst>
            <pc:docMk/>
            <pc:sldMk cId="611403238" sldId="291"/>
            <ac:spMk id="9" creationId="{B645464F-5AB0-479A-9DA5-673D4E6A374D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0" creationId="{6123D5AC-101D-4A9A-BC5E-015B0C29FF81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1" creationId="{37BC41D2-9849-4D24-A18F-AD211B86AFC8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2" creationId="{1C386A3A-8997-4893-B0E5-93BEB04F6E46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3" creationId="{25A074CE-BCD9-4A9C-95C7-0D559FDA2B04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4" creationId="{F6338969-B041-4B8B-BDCE-6454B0C3DBEE}"/>
          </ac:spMkLst>
        </pc:spChg>
        <pc:picChg chg="add mod">
          <ac:chgData name="Prieto Villar, José M." userId="79c44207-68a7-42d5-abf4-08866532a717" providerId="ADAL" clId="{E69D0AB6-12C6-405A-B3F7-AF57204185ED}" dt="2021-03-16T22:19:13.740" v="17"/>
          <ac:picMkLst>
            <pc:docMk/>
            <pc:sldMk cId="611403238" sldId="291"/>
            <ac:picMk id="5" creationId="{EADA1128-2928-427C-8AFF-4746DF3B684A}"/>
          </ac:picMkLst>
        </pc:picChg>
      </pc:sldChg>
      <pc:sldChg chg="addSp delSp mod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85804426" sldId="292"/>
        </pc:sldMkLst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3" creationId="{1D0A1C40-F296-3242-9E57-E9F64B253555}"/>
          </ac:spMkLst>
        </pc:spChg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4" creationId="{168A3678-D886-A144-9CAA-33824511883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5" creationId="{0B718EA3-7398-6A4C-97AF-A41A588B760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6" creationId="{1CC7BF14-CBB1-F54E-B410-E00B3F533154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7" creationId="{EB6F9BFE-098E-6A46-8C99-579B1EB6A09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8" creationId="{DA520FF6-1D6E-1A43-91F8-D2ED091A92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9" creationId="{8A9EF07B-DE87-6A45-984B-997204CF9A6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0" creationId="{082E69D0-6B69-8140-9B97-B28240290B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1" creationId="{35E053D5-335A-484A-9A6F-99C5A847CD6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2" creationId="{A6B0FAD6-8150-B949-AF6C-C08AB730BAFD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3" creationId="{F2233271-AF23-254E-B882-A65AF9A68D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4" creationId="{83F811DE-29A6-034A-83DC-4D82E5E855D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5" creationId="{1ED34F9B-48D7-204E-A36E-EF8239E7576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6" creationId="{DC716DE6-113D-A54A-A884-99B5EC4E378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7" creationId="{01FDF171-1298-1347-BA79-20CE6464F84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8" creationId="{AB7347BF-D188-B648-A3C3-8CCC17592FA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9" creationId="{EDE58FC8-3B0B-F54D-A226-4A1DFB9BAEF8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0" creationId="{7890C4F6-3FA0-F040-A97E-3430ECF5047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1" creationId="{80FF4490-E468-B24A-A8EF-1A6C2055ECF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2" creationId="{80FCBAB7-297B-5B4C-9FFA-F7C4DB458B2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3" creationId="{F2F3AE72-0316-5F4E-8B9D-12ED79F361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4" creationId="{C495133D-2DA9-9343-8A7E-AC116D7F16C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5" creationId="{A184CF56-0472-8846-8E90-FECC63E15F7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6" creationId="{7B23B932-4036-9548-A26F-0285242E99E9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7" creationId="{07C55FB4-37E3-AA40-84D5-E721EA4E2FB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8" creationId="{9F7C4C1C-97FA-C140-8DD4-77987217EC8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9" creationId="{3BEAD2E7-1A14-CF47-A9C8-6B5765C7460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0" creationId="{1376CECE-4A33-9847-B19A-6FE9AE928BBB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1" creationId="{E63622BE-CC5E-2F40-A45F-C69FAEB00BF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2" creationId="{AE3CD844-3F3D-EE44-B195-35394B052A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3" creationId="{B4761B1D-75C9-FD4A-8D13-25F0FF7659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4" creationId="{E947BB28-2FF4-934E-A32C-F530921614C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5" creationId="{9F6739EA-47F0-1E41-829C-DF56B2A05776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6" creationId="{7F575720-AB4E-EA45-9498-360722C0B2B3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7" creationId="{938C144E-D4E6-42EB-B26A-61921051CA25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8" creationId="{B6636D58-4671-4247-99E9-DEBE8F9EAAAB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9" creationId="{DDF175E1-8C9D-462D-8C78-A71B39FDC67F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0" creationId="{15B89BAF-7C05-42B8-A118-BBA12DD0AE5D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1" creationId="{D712E429-325D-42B6-8D52-26A0852AD2B7}"/>
          </ac:spMkLst>
        </pc:spChg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000213140" sldId="29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39534863" sldId="29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4808945" sldId="29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3973078" sldId="29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74293440" sldId="29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84234134" sldId="29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00089649" sldId="29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90891113" sldId="30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75843782" sldId="30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99081020" sldId="30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54933931" sldId="30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651557557" sldId="30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88619534" sldId="30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92097591" sldId="30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9644429" sldId="30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46293569" sldId="30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2772054" sldId="30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6012901" sldId="31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4216364238" sldId="31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635235101" sldId="31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2398596" sldId="31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044434220" sldId="31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8026239" sldId="31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49142195" sldId="31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33372853" sldId="31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835693295" sldId="31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22277875" sldId="319"/>
        </pc:sldMkLst>
      </pc:sldChg>
      <pc:sldChg chg="del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87218232" sldId="320"/>
        </pc:sldMkLst>
        <pc:spChg chg="del">
          <ac:chgData name="Prieto Villar, José M." userId="79c44207-68a7-42d5-abf4-08866532a717" providerId="ADAL" clId="{E69D0AB6-12C6-405A-B3F7-AF57204185ED}" dt="2021-03-16T22:39:29.901" v="238" actId="478"/>
          <ac:spMkLst>
            <pc:docMk/>
            <pc:sldMk cId="1987218232" sldId="320"/>
            <ac:spMk id="5" creationId="{A97BEC26-8BC4-0F4C-BBDF-027CEB7DE3C8}"/>
          </ac:spMkLst>
        </pc:spChg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0" sldId="336"/>
        </pc:sldMkLst>
      </pc:sldChg>
      <pc:sldChg chg="delSp modSp add del mod">
        <pc:chgData name="Prieto Villar, José M." userId="79c44207-68a7-42d5-abf4-08866532a717" providerId="ADAL" clId="{E69D0AB6-12C6-405A-B3F7-AF57204185ED}" dt="2021-03-16T22:40:37.880" v="268" actId="478"/>
        <pc:sldMkLst>
          <pc:docMk/>
          <pc:sldMk cId="117033086" sldId="338"/>
        </pc:sldMkLst>
        <pc:spChg chg="del">
          <ac:chgData name="Prieto Villar, José M." userId="79c44207-68a7-42d5-abf4-08866532a717" providerId="ADAL" clId="{E69D0AB6-12C6-405A-B3F7-AF57204185ED}" dt="2021-03-16T22:40:37.147" v="267" actId="478"/>
          <ac:spMkLst>
            <pc:docMk/>
            <pc:sldMk cId="117033086" sldId="338"/>
            <ac:spMk id="2" creationId="{98975767-91C3-49FD-B4BA-E48CEE7BC7C4}"/>
          </ac:spMkLst>
        </pc:spChg>
        <pc:spChg chg="del">
          <ac:chgData name="Prieto Villar, José M." userId="79c44207-68a7-42d5-abf4-08866532a717" providerId="ADAL" clId="{E69D0AB6-12C6-405A-B3F7-AF57204185ED}" dt="2021-03-16T22:40:37.880" v="268" actId="478"/>
          <ac:spMkLst>
            <pc:docMk/>
            <pc:sldMk cId="117033086" sldId="338"/>
            <ac:spMk id="3" creationId="{4971C295-CBE0-4A49-91EF-AE4D380161B0}"/>
          </ac:spMkLst>
        </pc:spChg>
        <pc:spChg chg="mod">
          <ac:chgData name="Prieto Villar, José M." userId="79c44207-68a7-42d5-abf4-08866532a717" providerId="ADAL" clId="{E69D0AB6-12C6-405A-B3F7-AF57204185ED}" dt="2021-03-16T22:18:24.455" v="9" actId="1076"/>
          <ac:spMkLst>
            <pc:docMk/>
            <pc:sldMk cId="117033086" sldId="338"/>
            <ac:spMk id="4" creationId="{2D8A4CFA-92CF-4AED-9DA6-8751811F92F4}"/>
          </ac:spMkLst>
        </pc:spChg>
        <pc:spChg chg="del">
          <ac:chgData name="Prieto Villar, José M." userId="79c44207-68a7-42d5-abf4-08866532a717" providerId="ADAL" clId="{E69D0AB6-12C6-405A-B3F7-AF57204185ED}" dt="2021-03-16T22:18:20.744" v="8" actId="478"/>
          <ac:spMkLst>
            <pc:docMk/>
            <pc:sldMk cId="117033086" sldId="338"/>
            <ac:spMk id="5" creationId="{305FDCDC-033B-476B-B931-7D3A73C76FC2}"/>
          </ac:spMkLst>
        </pc:spChg>
      </pc:sldChg>
      <pc:sldChg chg="addSp delSp modSp add mod setBg">
        <pc:chgData name="Prieto Villar, José M." userId="79c44207-68a7-42d5-abf4-08866532a717" providerId="ADAL" clId="{E69D0AB6-12C6-405A-B3F7-AF57204185ED}" dt="2021-03-16T22:41:18.136" v="272" actId="108"/>
        <pc:sldMkLst>
          <pc:docMk/>
          <pc:sldMk cId="1946079253" sldId="340"/>
        </pc:sldMkLst>
        <pc:spChg chg="add del mod">
          <ac:chgData name="Prieto Villar, José M." userId="79c44207-68a7-42d5-abf4-08866532a717" providerId="ADAL" clId="{E69D0AB6-12C6-405A-B3F7-AF57204185ED}" dt="2021-03-16T22:22:45.030" v="57"/>
          <ac:spMkLst>
            <pc:docMk/>
            <pc:sldMk cId="1946079253" sldId="340"/>
            <ac:spMk id="2" creationId="{46D1DE32-92FA-4907-88D1-B43ECA3439D9}"/>
          </ac:spMkLst>
        </pc:spChg>
        <pc:spChg chg="mo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6" creationId="{A62DADB5-1A7C-2840-8715-E242D56D7C3C}"/>
          </ac:spMkLst>
        </pc:spChg>
        <pc:spChg chg="add del mod">
          <ac:chgData name="Prieto Villar, José M." userId="79c44207-68a7-42d5-abf4-08866532a717" providerId="ADAL" clId="{E69D0AB6-12C6-405A-B3F7-AF57204185ED}" dt="2021-03-16T22:20:48.728" v="38"/>
          <ac:spMkLst>
            <pc:docMk/>
            <pc:sldMk cId="1946079253" sldId="340"/>
            <ac:spMk id="7" creationId="{F0DCFB6F-3D2E-4219-9561-33A47EF2B358}"/>
          </ac:spMkLst>
        </pc:spChg>
        <pc:spChg chg="mod ord">
          <ac:chgData name="Prieto Villar, José M." userId="79c44207-68a7-42d5-abf4-08866532a717" providerId="ADAL" clId="{E69D0AB6-12C6-405A-B3F7-AF57204185ED}" dt="2021-03-16T22:41:18.136" v="272" actId="108"/>
          <ac:spMkLst>
            <pc:docMk/>
            <pc:sldMk cId="1946079253" sldId="340"/>
            <ac:spMk id="9" creationId="{B645464F-5AB0-479A-9DA5-673D4E6A374D}"/>
          </ac:spMkLst>
        </pc:spChg>
        <pc:spChg chg="del mod">
          <ac:chgData name="Prieto Villar, José M." userId="79c44207-68a7-42d5-abf4-08866532a717" providerId="ADAL" clId="{E69D0AB6-12C6-405A-B3F7-AF57204185ED}" dt="2021-03-16T22:20:24.522" v="33" actId="478"/>
          <ac:spMkLst>
            <pc:docMk/>
            <pc:sldMk cId="1946079253" sldId="340"/>
            <ac:spMk id="10" creationId="{6123D5AC-101D-4A9A-BC5E-015B0C29FF81}"/>
          </ac:spMkLst>
        </pc:spChg>
        <pc:spChg chg="del">
          <ac:chgData name="Prieto Villar, José M." userId="79c44207-68a7-42d5-abf4-08866532a717" providerId="ADAL" clId="{E69D0AB6-12C6-405A-B3F7-AF57204185ED}" dt="2021-03-16T22:20:04.663" v="29" actId="478"/>
          <ac:spMkLst>
            <pc:docMk/>
            <pc:sldMk cId="1946079253" sldId="340"/>
            <ac:spMk id="11" creationId="{37BC41D2-9849-4D24-A18F-AD211B86AFC8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12" creationId="{A85C8560-ACE8-477D-9F1F-6BE9B3EB2FD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0" creationId="{52ACCA5E-A807-4F46-B223-74ECE03D2C07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1" creationId="{68795E52-D1D2-412C-9B8C-F2A05C166DA4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2" creationId="{CD618750-B7D2-41CE-BB5F-C9AD0BB4E54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3" creationId="{91122314-8D01-4130-81ED-06872F640F0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4" creationId="{79E98E6D-F651-47C9-9390-942E48F3C835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5" creationId="{9F153A3D-0193-4F50-9991-7529EA0C2D3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6" creationId="{6B69E2E5-AEC6-47DF-A881-2EC5A1D18929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2" creationId="{F56F5174-31D9-4DBB-AAB7-A1FD7BDB1352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6" creationId="{F9A95BEE-6BB1-4A28-A8E6-A34B2E42EF87}"/>
          </ac:spMkLst>
        </pc:spChg>
        <pc:grpChg chg="add del mod">
          <ac:chgData name="Prieto Villar, José M." userId="79c44207-68a7-42d5-abf4-08866532a717" providerId="ADAL" clId="{E69D0AB6-12C6-405A-B3F7-AF57204185ED}" dt="2021-03-16T22:20:48.728" v="38"/>
          <ac:grpSpMkLst>
            <pc:docMk/>
            <pc:sldMk cId="1946079253" sldId="340"/>
            <ac:grpSpMk id="8" creationId="{9D97C53E-6C31-4C46-88BF-B80B15992AC2}"/>
          </ac:grpSpMkLst>
        </pc:grpChg>
        <pc:picChg chg="del">
          <ac:chgData name="Prieto Villar, José M." userId="79c44207-68a7-42d5-abf4-08866532a717" providerId="ADAL" clId="{E69D0AB6-12C6-405A-B3F7-AF57204185ED}" dt="2021-03-16T22:19:43.278" v="22" actId="478"/>
          <ac:picMkLst>
            <pc:docMk/>
            <pc:sldMk cId="1946079253" sldId="340"/>
            <ac:picMk id="5" creationId="{EADA1128-2928-427C-8AFF-4746DF3B684A}"/>
          </ac:picMkLst>
        </pc:picChg>
        <pc:picChg chg="add mo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27" creationId="{C17D78C1-32F2-4A96-8459-D4DF817123FD}"/>
          </ac:picMkLst>
        </pc:picChg>
        <pc:picChg chg="ad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34" creationId="{AE113210-7872-481A-ADE6-3A05CCAF5EB2}"/>
          </ac:picMkLst>
        </pc:pic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3" creationId="{6C2F013C-ACAE-4B8E-9F4E-909AD9F9B65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4" creationId="{D1DC3EE2-1EBE-488C-B451-BE22B1C0140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5" creationId="{B08186B9-F889-4E6A-9EB1-65A6980A7DD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6" creationId="{7CBD2762-FCEF-4A66-B42A-26417E51107B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7" creationId="{E4459175-CBF0-4BBE-B1D5-9331B1A54D7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8" creationId="{D4917C00-4AE1-4E8F-AFCA-0166F8175F16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9" creationId="{914C96DC-B470-4961-9346-2DC0B56FDB04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5:40.339" v="108"/>
        <pc:sldMkLst>
          <pc:docMk/>
          <pc:sldMk cId="3199144265" sldId="341"/>
        </pc:sldMkLst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E69D0AB6-12C6-405A-B3F7-AF57204185ED}" dt="2021-03-16T22:23:07.877" v="82" actId="20577"/>
          <ac:spMkLst>
            <pc:docMk/>
            <pc:sldMk cId="3199144265" sldId="34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7" creationId="{C3EB768D-1B35-4536-8FDC-30E036DF0AD1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8" creationId="{6F13C5C0-4537-4DA8-A000-10764C72E0E0}"/>
          </ac:spMkLst>
        </pc:spChg>
        <pc:spChg chg="del">
          <ac:chgData name="Prieto Villar, José M." userId="79c44207-68a7-42d5-abf4-08866532a717" providerId="ADAL" clId="{E69D0AB6-12C6-405A-B3F7-AF57204185ED}" dt="2021-03-16T22:23:11.190" v="83" actId="478"/>
          <ac:spMkLst>
            <pc:docMk/>
            <pc:sldMk cId="3199144265" sldId="341"/>
            <ac:spMk id="9" creationId="{B645464F-5AB0-479A-9DA5-673D4E6A374D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0" creationId="{4CDC3EF2-77FD-46AA-9E60-7CA394451124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1" creationId="{281CC93C-B451-4C60-BE02-B1084B36DF12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2" creationId="{187F335F-5C5D-46B4-AEB2-828AB87FAD4C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6" creationId="{ABF4B06B-858C-4430-ADB6-DFB5C51EE053}"/>
          </ac:spMkLst>
        </pc:spChg>
        <pc:spChg chg="add mod">
          <ac:chgData name="Prieto Villar, José M." userId="79c44207-68a7-42d5-abf4-08866532a717" providerId="ADAL" clId="{E69D0AB6-12C6-405A-B3F7-AF57204185ED}" dt="2021-03-16T22:25:15.139" v="104" actId="1076"/>
          <ac:spMkLst>
            <pc:docMk/>
            <pc:sldMk cId="3199144265" sldId="341"/>
            <ac:spMk id="17" creationId="{FE6D93ED-011A-4C87-BBE3-E6373108F916}"/>
          </ac:spMkLst>
        </pc:spChg>
        <pc:spChg chg="add mod">
          <ac:chgData name="Prieto Villar, José M." userId="79c44207-68a7-42d5-abf4-08866532a717" providerId="ADAL" clId="{E69D0AB6-12C6-405A-B3F7-AF57204185ED}" dt="2021-03-16T22:25:12.342" v="103" actId="1076"/>
          <ac:spMkLst>
            <pc:docMk/>
            <pc:sldMk cId="3199144265" sldId="341"/>
            <ac:spMk id="18" creationId="{D7DF19CD-077B-405B-AAF0-7AEE9BFC3143}"/>
          </ac:spMkLst>
        </pc:spChg>
        <pc:spChg chg="add mod">
          <ac:chgData name="Prieto Villar, José M." userId="79c44207-68a7-42d5-abf4-08866532a717" providerId="ADAL" clId="{E69D0AB6-12C6-405A-B3F7-AF57204185ED}" dt="2021-03-16T22:25:10.105" v="102" actId="1076"/>
          <ac:spMkLst>
            <pc:docMk/>
            <pc:sldMk cId="3199144265" sldId="341"/>
            <ac:spMk id="19" creationId="{D48B3B94-F616-4BD0-B52D-AE3292BA9EE1}"/>
          </ac:spMkLst>
        </pc:spChg>
        <pc:spChg chg="add mod">
          <ac:chgData name="Prieto Villar, José M." userId="79c44207-68a7-42d5-abf4-08866532a717" providerId="ADAL" clId="{E69D0AB6-12C6-405A-B3F7-AF57204185ED}" dt="2021-03-16T22:24:54.104" v="96" actId="1076"/>
          <ac:spMkLst>
            <pc:docMk/>
            <pc:sldMk cId="3199144265" sldId="341"/>
            <ac:spMk id="20" creationId="{F5B46351-A937-4965-B1A4-D2FE9EF098A7}"/>
          </ac:spMkLst>
        </pc:spChg>
        <pc:spChg chg="add del mod">
          <ac:chgData name="Prieto Villar, José M." userId="79c44207-68a7-42d5-abf4-08866532a717" providerId="ADAL" clId="{E69D0AB6-12C6-405A-B3F7-AF57204185ED}" dt="2021-03-16T22:23:53.407" v="91" actId="478"/>
          <ac:spMkLst>
            <pc:docMk/>
            <pc:sldMk cId="3199144265" sldId="341"/>
            <ac:spMk id="24" creationId="{88C87FB8-F060-42B4-AA45-6366B8634010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8" creationId="{91C6A074-9960-493A-B20C-D1DC8DDC5393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9" creationId="{5D580F4E-AC56-43C5-BEE5-7FE9C12DD64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0" creationId="{B7102DD5-5A48-44D3-99EE-93DC3E00FDD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1" creationId="{D48B770E-E4C8-42B0-8097-BC8DD8585318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5" creationId="{2509C143-B6C1-44DE-A061-CC0F3343F8E2}"/>
          </ac:spMkLst>
        </pc:spChg>
        <pc:picChg chg="del">
          <ac:chgData name="Prieto Villar, José M." userId="79c44207-68a7-42d5-abf4-08866532a717" providerId="ADAL" clId="{E69D0AB6-12C6-405A-B3F7-AF57204185ED}" dt="2021-03-16T22:23:11.190" v="83" actId="478"/>
          <ac:picMkLst>
            <pc:docMk/>
            <pc:sldMk cId="3199144265" sldId="341"/>
            <ac:picMk id="27" creationId="{C17D78C1-32F2-4A96-8459-D4DF817123FD}"/>
          </ac:picMkLst>
        </pc:pic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3" creationId="{0F81A8F0-2514-466B-AF04-DEF456393915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4" creationId="{79FD7530-C069-456C-B3F1-72E8295DC859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5" creationId="{95AB673D-8AEE-40FA-BDB0-36FAD20913F9}"/>
          </ac:cxnSpMkLst>
        </pc:cxnChg>
        <pc:cxnChg chg="add mod">
          <ac:chgData name="Prieto Villar, José M." userId="79c44207-68a7-42d5-abf4-08866532a717" providerId="ADAL" clId="{E69D0AB6-12C6-405A-B3F7-AF57204185ED}" dt="2021-03-16T22:25:17.835" v="105" actId="14100"/>
          <ac:cxnSpMkLst>
            <pc:docMk/>
            <pc:sldMk cId="3199144265" sldId="341"/>
            <ac:cxnSpMk id="21" creationId="{5FE6E552-3F46-4EE4-82E3-F7ACC1A339DE}"/>
          </ac:cxnSpMkLst>
        </pc:cxnChg>
        <pc:cxnChg chg="add mod">
          <ac:chgData name="Prieto Villar, José M." userId="79c44207-68a7-42d5-abf4-08866532a717" providerId="ADAL" clId="{E69D0AB6-12C6-405A-B3F7-AF57204185ED}" dt="2021-03-16T22:25:12.342" v="103" actId="1076"/>
          <ac:cxnSpMkLst>
            <pc:docMk/>
            <pc:sldMk cId="3199144265" sldId="341"/>
            <ac:cxnSpMk id="22" creationId="{FD996687-E35A-4DF8-A90A-E97A9C091278}"/>
          </ac:cxnSpMkLst>
        </pc:cxnChg>
        <pc:cxnChg chg="add mod">
          <ac:chgData name="Prieto Villar, José M." userId="79c44207-68a7-42d5-abf4-08866532a717" providerId="ADAL" clId="{E69D0AB6-12C6-405A-B3F7-AF57204185ED}" dt="2021-03-16T22:25:23.965" v="106" actId="14100"/>
          <ac:cxnSpMkLst>
            <pc:docMk/>
            <pc:sldMk cId="3199144265" sldId="341"/>
            <ac:cxnSpMk id="23" creationId="{B825DEC7-2823-4332-818D-7EE983A59D80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2" creationId="{4757F4F5-4542-4A71-8B24-10CEEEECF401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3" creationId="{9F365F13-8C19-4BD2-973E-3ED335970ACD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4" creationId="{63777E19-14E1-43F0-B42C-BBC3B6B9EA8C}"/>
          </ac:cxnSpMkLst>
        </pc:cxnChg>
      </pc:sldChg>
      <pc:sldChg chg="addSp delSp modSp add">
        <pc:chgData name="Prieto Villar, José M." userId="79c44207-68a7-42d5-abf4-08866532a717" providerId="ADAL" clId="{E69D0AB6-12C6-405A-B3F7-AF57204185ED}" dt="2021-03-16T22:27:04.071" v="123" actId="1076"/>
        <pc:sldMkLst>
          <pc:docMk/>
          <pc:sldMk cId="3651866667" sldId="342"/>
        </pc:sldMkLst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5" creationId="{F9ADB4D5-F1ED-4B48-A958-65C279B7B04A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7" creationId="{C3EB768D-1B35-4536-8FDC-30E036DF0AD1}"/>
          </ac:spMkLst>
        </pc:spChg>
        <pc:spChg chg="add mod">
          <ac:chgData name="Prieto Villar, José M." userId="79c44207-68a7-42d5-abf4-08866532a717" providerId="ADAL" clId="{E69D0AB6-12C6-405A-B3F7-AF57204185ED}" dt="2021-03-16T22:26:34.276" v="118" actId="1076"/>
          <ac:spMkLst>
            <pc:docMk/>
            <pc:sldMk cId="3651866667" sldId="342"/>
            <ac:spMk id="12" creationId="{0BA62920-A62F-45E5-9765-88D5E04D864E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13" creationId="{C279A2C3-6E5E-47A6-90A6-B19272EBA4A3}"/>
          </ac:spMkLst>
        </pc:spChg>
        <pc:spChg chg="add mod">
          <ac:chgData name="Prieto Villar, José M." userId="79c44207-68a7-42d5-abf4-08866532a717" providerId="ADAL" clId="{E69D0AB6-12C6-405A-B3F7-AF57204185ED}" dt="2021-03-16T22:26:01.207" v="113" actId="14100"/>
          <ac:spMkLst>
            <pc:docMk/>
            <pc:sldMk cId="3651866667" sldId="342"/>
            <ac:spMk id="14" creationId="{7C3D46A6-A287-41CA-900F-CD04943F473E}"/>
          </ac:spMkLst>
        </pc:spChg>
        <pc:spChg chg="add mod">
          <ac:chgData name="Prieto Villar, José M." userId="79c44207-68a7-42d5-abf4-08866532a717" providerId="ADAL" clId="{E69D0AB6-12C6-405A-B3F7-AF57204185ED}" dt="2021-03-16T22:26:42.958" v="120" actId="1076"/>
          <ac:spMkLst>
            <pc:docMk/>
            <pc:sldMk cId="3651866667" sldId="342"/>
            <ac:spMk id="15" creationId="{F96B0806-E382-404C-92DA-431A1D67B792}"/>
          </ac:spMkLst>
        </pc:spChg>
        <pc:spChg chg="add mod">
          <ac:chgData name="Prieto Villar, José M." userId="79c44207-68a7-42d5-abf4-08866532a717" providerId="ADAL" clId="{E69D0AB6-12C6-405A-B3F7-AF57204185ED}" dt="2021-03-16T22:26:46.836" v="121" actId="1076"/>
          <ac:spMkLst>
            <pc:docMk/>
            <pc:sldMk cId="3651866667" sldId="342"/>
            <ac:spMk id="16" creationId="{E427876E-8FD3-470D-9448-67FF2F5F1064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20" creationId="{F5B46351-A937-4965-B1A4-D2FE9EF098A7}"/>
          </ac:spMkLst>
        </pc:spChg>
        <pc:spChg chg="add mod">
          <ac:chgData name="Prieto Villar, José M." userId="79c44207-68a7-42d5-abf4-08866532a717" providerId="ADAL" clId="{E69D0AB6-12C6-405A-B3F7-AF57204185ED}" dt="2021-03-16T22:26:49.608" v="122" actId="1076"/>
          <ac:spMkLst>
            <pc:docMk/>
            <pc:sldMk cId="3651866667" sldId="342"/>
            <ac:spMk id="24" creationId="{883418B9-29FE-426D-BCDC-CDC808D75B61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5" creationId="{CADA91DB-DFD6-44D7-BC2F-0ED8B3822627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6" creationId="{652A533D-38AB-4EDF-9E6F-4F56C59D8DA9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7" creationId="{5D428852-A7EF-4D62-94AE-759C2FDF720D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8" creationId="{5F548347-D58B-4B35-B97E-B9A31684D1F1}"/>
          </ac:spMkLst>
        </pc:sp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1" creationId="{5FE6E552-3F46-4EE4-82E3-F7ACC1A339DE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2" creationId="{FD996687-E35A-4DF8-A90A-E97A9C091278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3" creationId="{B825DEC7-2823-4332-818D-7EE983A59D80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9:20.863" v="146"/>
        <pc:sldMkLst>
          <pc:docMk/>
          <pc:sldMk cId="4060583968" sldId="343"/>
        </pc:sldMkLst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2" creationId="{0BA62920-A62F-45E5-9765-88D5E04D864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3" creationId="{C279A2C3-6E5E-47A6-90A6-B19272EBA4A3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4" creationId="{7C3D46A6-A287-41CA-900F-CD04943F473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5" creationId="{F96B0806-E382-404C-92DA-431A1D67B79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6" creationId="{E427876E-8FD3-470D-9448-67FF2F5F1064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7" creationId="{97F08761-DCCE-4C3C-AA84-BDA1DEB57245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8" creationId="{74DB6364-E18D-4ADC-89FB-34B6F59F505A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9" creationId="{56E2BD5C-20B5-46E3-83BA-59D1F27924A1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0" creationId="{211F1271-FB8A-45DA-9030-4B44D4B5BCA2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1" creationId="{E8D498CF-F9FA-4217-A92D-F76097B2652C}"/>
          </ac:spMkLst>
        </pc:spChg>
        <pc:spChg chg="add mod">
          <ac:chgData name="Prieto Villar, José M." userId="79c44207-68a7-42d5-abf4-08866532a717" providerId="ADAL" clId="{E69D0AB6-12C6-405A-B3F7-AF57204185ED}" dt="2021-03-16T22:28:17.066" v="136" actId="14100"/>
          <ac:spMkLst>
            <pc:docMk/>
            <pc:sldMk cId="4060583968" sldId="343"/>
            <ac:spMk id="22" creationId="{89E6C39E-6F3D-4DAA-9531-62EB0FBCADB8}"/>
          </ac:spMkLst>
        </pc:spChg>
        <pc:spChg chg="add mod">
          <ac:chgData name="Prieto Villar, José M." userId="79c44207-68a7-42d5-abf4-08866532a717" providerId="ADAL" clId="{E69D0AB6-12C6-405A-B3F7-AF57204185ED}" dt="2021-03-16T22:28:28.561" v="138" actId="1076"/>
          <ac:spMkLst>
            <pc:docMk/>
            <pc:sldMk cId="4060583968" sldId="343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4" creationId="{883418B9-29FE-426D-BCDC-CDC808D75B61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5" creationId="{CADA91DB-DFD6-44D7-BC2F-0ED8B3822627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6" creationId="{652A533D-38AB-4EDF-9E6F-4F56C59D8DA9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7" creationId="{5D428852-A7EF-4D62-94AE-759C2FDF720D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8" creationId="{5F548347-D58B-4B35-B97E-B9A31684D1F1}"/>
          </ac:spMkLst>
        </pc:spChg>
        <pc:spChg chg="add mod">
          <ac:chgData name="Prieto Villar, José M." userId="79c44207-68a7-42d5-abf4-08866532a717" providerId="ADAL" clId="{E69D0AB6-12C6-405A-B3F7-AF57204185ED}" dt="2021-03-16T22:28:34.739" v="140" actId="14100"/>
          <ac:spMkLst>
            <pc:docMk/>
            <pc:sldMk cId="4060583968" sldId="343"/>
            <ac:spMk id="29" creationId="{835863D7-7B7A-424D-A992-912FA0E4BCAE}"/>
          </ac:spMkLst>
        </pc:spChg>
        <pc:spChg chg="add mod">
          <ac:chgData name="Prieto Villar, José M." userId="79c44207-68a7-42d5-abf4-08866532a717" providerId="ADAL" clId="{E69D0AB6-12C6-405A-B3F7-AF57204185ED}" dt="2021-03-16T22:28:54.134" v="143" actId="1076"/>
          <ac:spMkLst>
            <pc:docMk/>
            <pc:sldMk cId="4060583968" sldId="343"/>
            <ac:spMk id="30" creationId="{B531325B-6E23-4C0D-8EE2-73F0490464CB}"/>
          </ac:spMkLst>
        </pc:spChg>
        <pc:spChg chg="add mod">
          <ac:chgData name="Prieto Villar, José M." userId="79c44207-68a7-42d5-abf4-08866532a717" providerId="ADAL" clId="{E69D0AB6-12C6-405A-B3F7-AF57204185ED}" dt="2021-03-16T22:29:03.606" v="144" actId="1076"/>
          <ac:spMkLst>
            <pc:docMk/>
            <pc:sldMk cId="4060583968" sldId="343"/>
            <ac:spMk id="31" creationId="{80DABF12-6861-4C40-83D3-1D6F16A5ED2B}"/>
          </ac:spMkLst>
        </pc:spChg>
        <pc:spChg chg="add del mod">
          <ac:chgData name="Prieto Villar, José M." userId="79c44207-68a7-42d5-abf4-08866532a717" providerId="ADAL" clId="{E69D0AB6-12C6-405A-B3F7-AF57204185ED}" dt="2021-03-16T22:29:20.863" v="146"/>
          <ac:spMkLst>
            <pc:docMk/>
            <pc:sldMk cId="4060583968" sldId="343"/>
            <ac:spMk id="32" creationId="{4FF16DDB-B79C-4BEE-BA1A-FF972983ED14}"/>
          </ac:spMkLst>
        </pc:spChg>
      </pc:sldChg>
      <pc:sldChg chg="addSp delSp modSp add">
        <pc:chgData name="Prieto Villar, José M." userId="79c44207-68a7-42d5-abf4-08866532a717" providerId="ADAL" clId="{E69D0AB6-12C6-405A-B3F7-AF57204185ED}" dt="2021-03-16T22:30:20.903" v="161"/>
        <pc:sldMkLst>
          <pc:docMk/>
          <pc:sldMk cId="100788747" sldId="344"/>
        </pc:sldMkLst>
        <pc:spChg chg="add mod">
          <ac:chgData name="Prieto Villar, José M." userId="79c44207-68a7-42d5-abf4-08866532a717" providerId="ADAL" clId="{E69D0AB6-12C6-405A-B3F7-AF57204185ED}" dt="2021-03-16T22:30:08.186" v="159" actId="1076"/>
          <ac:spMkLst>
            <pc:docMk/>
            <pc:sldMk cId="100788747" sldId="344"/>
            <ac:spMk id="8" creationId="{2DB5173F-0BFE-42AF-8514-5CAF734CBFD1}"/>
          </ac:spMkLst>
        </pc:spChg>
        <pc:spChg chg="add mod">
          <ac:chgData name="Prieto Villar, José M." userId="79c44207-68a7-42d5-abf4-08866532a717" providerId="ADAL" clId="{E69D0AB6-12C6-405A-B3F7-AF57204185ED}" dt="2021-03-16T22:30:05.958" v="158" actId="1076"/>
          <ac:spMkLst>
            <pc:docMk/>
            <pc:sldMk cId="100788747" sldId="344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1" creationId="{650C073F-BC0C-4996-9011-0780290AC5F1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2" creationId="{B845B8F1-1CCF-4D91-BE56-214C2CBCEF84}"/>
          </ac:spMkLst>
        </pc:spChg>
        <pc:spChg chg="del">
          <ac:chgData name="Prieto Villar, José M." userId="79c44207-68a7-42d5-abf4-08866532a717" providerId="ADAL" clId="{E69D0AB6-12C6-405A-B3F7-AF57204185ED}" dt="2021-03-16T22:29:35.157" v="149" actId="478"/>
          <ac:spMkLst>
            <pc:docMk/>
            <pc:sldMk cId="100788747" sldId="344"/>
            <ac:spMk id="22" creationId="{89E6C39E-6F3D-4DAA-9531-62EB0FBCADB8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9" creationId="{835863D7-7B7A-424D-A992-912FA0E4BCAE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0" creationId="{B531325B-6E23-4C0D-8EE2-73F0490464CB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1" creationId="{80DABF12-6861-4C40-83D3-1D6F16A5ED2B}"/>
          </ac:spMkLst>
        </pc:spChg>
        <pc:picChg chg="add mod">
          <ac:chgData name="Prieto Villar, José M." userId="79c44207-68a7-42d5-abf4-08866532a717" providerId="ADAL" clId="{E69D0AB6-12C6-405A-B3F7-AF57204185ED}" dt="2021-03-16T22:29:43.634" v="153" actId="1076"/>
          <ac:picMkLst>
            <pc:docMk/>
            <pc:sldMk cId="100788747" sldId="344"/>
            <ac:picMk id="10" creationId="{0264EF16-5F58-4A6D-B92E-E4100E98E776}"/>
          </ac:picMkLst>
        </pc:picChg>
        <pc:picChg chg="add del mod">
          <ac:chgData name="Prieto Villar, José M." userId="79c44207-68a7-42d5-abf4-08866532a717" providerId="ADAL" clId="{E69D0AB6-12C6-405A-B3F7-AF57204185ED}" dt="2021-03-16T22:30:20.903" v="161"/>
          <ac:picMkLst>
            <pc:docMk/>
            <pc:sldMk cId="100788747" sldId="344"/>
            <ac:picMk id="13" creationId="{7AD0FA26-139C-4808-9CC0-DB65E9C73A32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5:13.311" v="198" actId="14100"/>
        <pc:sldMkLst>
          <pc:docMk/>
          <pc:sldMk cId="454647820" sldId="345"/>
        </pc:sldMkLst>
        <pc:spChg chg="mo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35:13.311" v="198" actId="14100"/>
          <ac:spMkLst>
            <pc:docMk/>
            <pc:sldMk cId="454647820" sldId="345"/>
            <ac:spMk id="7" creationId="{F90DE693-21F5-4ACC-9B7C-103C78137369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9" creationId="{21726119-438A-40EE-80E8-ABCA8861FABE}"/>
          </ac:spMkLst>
        </pc:spChg>
        <pc:spChg chg="add mod or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1" creationId="{BDF61A5B-C73A-4D42-8E45-33690192171B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17" creationId="{F56F5174-31D9-4DBB-AAB7-A1FD7BDB1352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21" creationId="{F9A95BEE-6BB1-4A28-A8E6-A34B2E42EF87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3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5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4" creationId="{684BF3E1-C321-4F38-85CF-FEBBEEC15E2D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5" creationId="{B05E4F47-B148-49E0-B472-BBF14931552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1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5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7" creationId="{7A5F0580-5EE9-419F-96EE-B6529EF6E7D0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28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30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2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4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5" creationId="{7A5F0580-5EE9-419F-96EE-B6529EF6E7D0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7" creationId="{49CD2D09-B1BB-4DF5-9E1C-3D21B21EDEFD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9" creationId="{967C29FE-FD32-4AFB-AD20-DBDF5864B2D8}"/>
          </ac:spMkLst>
        </pc:spChg>
        <pc:picChg chg="del">
          <ac:chgData name="Prieto Villar, José M." userId="79c44207-68a7-42d5-abf4-08866532a717" providerId="ADAL" clId="{E69D0AB6-12C6-405A-B3F7-AF57204185ED}" dt="2021-03-16T22:30:25.088" v="163" actId="478"/>
          <ac:picMkLst>
            <pc:docMk/>
            <pc:sldMk cId="454647820" sldId="345"/>
            <ac:picMk id="10" creationId="{0264EF16-5F58-4A6D-B92E-E4100E98E776}"/>
          </ac:picMkLst>
        </pc:picChg>
        <pc:picChg chg="add del mod ord">
          <ac:chgData name="Prieto Villar, José M." userId="79c44207-68a7-42d5-abf4-08866532a717" providerId="ADAL" clId="{E69D0AB6-12C6-405A-B3F7-AF57204185ED}" dt="2021-03-16T22:32:09.840" v="185" actId="21"/>
          <ac:picMkLst>
            <pc:docMk/>
            <pc:sldMk cId="454647820" sldId="345"/>
            <ac:picMk id="12" creationId="{EC442A20-71D9-448D-A1BC-232FC207D1AD}"/>
          </ac:picMkLst>
        </pc:picChg>
        <pc:picChg chg="add del">
          <ac:chgData name="Prieto Villar, José M." userId="79c44207-68a7-42d5-abf4-08866532a717" providerId="ADAL" clId="{E69D0AB6-12C6-405A-B3F7-AF57204185ED}" dt="2021-03-16T22:30:42.404" v="168" actId="26606"/>
          <ac:picMkLst>
            <pc:docMk/>
            <pc:sldMk cId="454647820" sldId="345"/>
            <ac:picMk id="19" creationId="{AE113210-7872-481A-ADE6-3A05CCAF5EB2}"/>
          </ac:picMkLst>
        </pc:picChg>
        <pc:picChg chg="add del">
          <ac:chgData name="Prieto Villar, José M." userId="79c44207-68a7-42d5-abf4-08866532a717" providerId="ADAL" clId="{E69D0AB6-12C6-405A-B3F7-AF57204185ED}" dt="2021-03-16T22:32:01.343" v="184" actId="26606"/>
          <ac:picMkLst>
            <pc:docMk/>
            <pc:sldMk cId="454647820" sldId="345"/>
            <ac:picMk id="24" creationId="{83355637-BA71-4F63-94C9-E77BF81BDFC0}"/>
          </ac:picMkLst>
        </pc:picChg>
        <pc:picChg chg="add del">
          <ac:chgData name="Prieto Villar, José M." userId="79c44207-68a7-42d5-abf4-08866532a717" providerId="ADAL" clId="{E69D0AB6-12C6-405A-B3F7-AF57204185ED}" dt="2021-03-16T22:32:01.330" v="183" actId="26606"/>
          <ac:picMkLst>
            <pc:docMk/>
            <pc:sldMk cId="454647820" sldId="345"/>
            <ac:picMk id="32" creationId="{86BA5DB7-BF33-463C-AE3A-DD318F534B53}"/>
          </ac:picMkLst>
        </pc:picChg>
        <pc:picChg chg="add del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36" creationId="{7A2CE8EB-F719-4F84-9E91-F538438CAC76}"/>
          </ac:picMkLst>
        </pc:picChg>
        <pc:picChg chg="add mod or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26" creationId="{4AE21A0A-CAEB-49B9-A496-0328C681B30C}"/>
          </ac:picMkLst>
        </pc:picChg>
        <pc:picChg chg="add del">
          <ac:chgData name="Prieto Villar, José M." userId="79c44207-68a7-42d5-abf4-08866532a717" providerId="ADAL" clId="{E69D0AB6-12C6-405A-B3F7-AF57204185ED}" dt="2021-03-16T22:34:44.240" v="190" actId="26606"/>
          <ac:picMkLst>
            <pc:docMk/>
            <pc:sldMk cId="454647820" sldId="345"/>
            <ac:picMk id="1029" creationId="{83355637-BA71-4F63-94C9-E77BF81BDFC0}"/>
          </ac:picMkLst>
        </pc:picChg>
        <pc:picChg chg="ad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38" creationId="{83355637-BA71-4F63-94C9-E77BF81BDFC0}"/>
          </ac:picMkLst>
        </pc:picChg>
        <pc:cxnChg chg="add del">
          <ac:chgData name="Prieto Villar, José M." userId="79c44207-68a7-42d5-abf4-08866532a717" providerId="ADAL" clId="{E69D0AB6-12C6-405A-B3F7-AF57204185ED}" dt="2021-03-16T22:31:58.297" v="181" actId="26606"/>
          <ac:cxnSpMkLst>
            <pc:docMk/>
            <pc:sldMk cId="454647820" sldId="345"/>
            <ac:cxnSpMk id="30" creationId="{E4A809D5-3600-46D4-A466-67F2349A54FB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36:41.944" v="216" actId="1076"/>
        <pc:sldMkLst>
          <pc:docMk/>
          <pc:sldMk cId="1519354059" sldId="346"/>
        </pc:sldMkLst>
        <pc:spChg chg="add del mod">
          <ac:chgData name="Prieto Villar, José M." userId="79c44207-68a7-42d5-abf4-08866532a717" providerId="ADAL" clId="{E69D0AB6-12C6-405A-B3F7-AF57204185ED}" dt="2021-03-16T22:36:41.944" v="216" actId="1076"/>
          <ac:spMkLst>
            <pc:docMk/>
            <pc:sldMk cId="1519354059" sldId="346"/>
            <ac:spMk id="7" creationId="{1B8DF345-03D8-4230-A794-8D892598BF5D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6:26.893" v="210" actId="478"/>
          <ac:spMkLst>
            <pc:docMk/>
            <pc:sldMk cId="1519354059" sldId="346"/>
            <ac:spMk id="11" creationId="{F29196F5-A3A0-4677-9957-A12BF18FC200}"/>
          </ac:spMkLst>
        </pc:spChg>
        <pc:picChg chg="del">
          <ac:chgData name="Prieto Villar, José M." userId="79c44207-68a7-42d5-abf4-08866532a717" providerId="ADAL" clId="{E69D0AB6-12C6-405A-B3F7-AF57204185ED}" dt="2021-03-16T22:35:41.014" v="200" actId="478"/>
          <ac:picMkLst>
            <pc:docMk/>
            <pc:sldMk cId="1519354059" sldId="346"/>
            <ac:picMk id="10" creationId="{0264EF16-5F58-4A6D-B92E-E4100E98E776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8:48.991" v="237" actId="123"/>
        <pc:sldMkLst>
          <pc:docMk/>
          <pc:sldMk cId="449212414" sldId="347"/>
        </pc:sldMkLst>
        <pc:spChg chg="add mod">
          <ac:chgData name="Prieto Villar, José M." userId="79c44207-68a7-42d5-abf4-08866532a717" providerId="ADAL" clId="{E69D0AB6-12C6-405A-B3F7-AF57204185ED}" dt="2021-03-16T22:38:48.991" v="237" actId="123"/>
          <ac:spMkLst>
            <pc:docMk/>
            <pc:sldMk cId="449212414" sldId="347"/>
            <ac:spMk id="4" creationId="{EA5A6F35-ABD8-4DC9-A63C-C0532A31E5B7}"/>
          </ac:spMkLst>
        </pc:spChg>
        <pc:spChg chg="mo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7:40.974" v="220" actId="478"/>
          <ac:spMkLst>
            <pc:docMk/>
            <pc:sldMk cId="449212414" sldId="347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1" creationId="{91F32EBA-ED97-466E-8CFA-8382584155D0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3" creationId="{62A38935-BB53-4DF7-A56E-48DD25B685D7}"/>
          </ac:spMkLst>
        </pc:spChg>
        <pc:picChg chg="add mod">
          <ac:chgData name="Prieto Villar, José M." userId="79c44207-68a7-42d5-abf4-08866532a717" providerId="ADAL" clId="{E69D0AB6-12C6-405A-B3F7-AF57204185ED}" dt="2021-03-16T22:38:03.305" v="223" actId="27636"/>
          <ac:picMkLst>
            <pc:docMk/>
            <pc:sldMk cId="449212414" sldId="347"/>
            <ac:picMk id="5" creationId="{743D2656-70C9-47DD-AD07-AF84CAF2C1BC}"/>
          </ac:picMkLst>
        </pc:picChg>
      </pc:sldChg>
      <pc:sldChg chg="add del">
        <pc:chgData name="Prieto Villar, José M." userId="79c44207-68a7-42d5-abf4-08866532a717" providerId="ADAL" clId="{E69D0AB6-12C6-405A-B3F7-AF57204185ED}" dt="2021-03-16T22:37:28.821" v="218"/>
        <pc:sldMkLst>
          <pc:docMk/>
          <pc:sldMk cId="2157840900" sldId="347"/>
        </pc:sldMkLst>
      </pc:sldChg>
      <pc:sldChg chg="addSp delSp modSp add mod setBg">
        <pc:chgData name="Prieto Villar, José M." userId="79c44207-68a7-42d5-abf4-08866532a717" providerId="ADAL" clId="{E69D0AB6-12C6-405A-B3F7-AF57204185ED}" dt="2021-03-16T22:40:20.089" v="265" actId="1076"/>
        <pc:sldMkLst>
          <pc:docMk/>
          <pc:sldMk cId="238732877" sldId="348"/>
        </pc:sldMkLst>
        <pc:spChg chg="add mod">
          <ac:chgData name="Prieto Villar, José M." userId="79c44207-68a7-42d5-abf4-08866532a717" providerId="ADAL" clId="{E69D0AB6-12C6-405A-B3F7-AF57204185ED}" dt="2021-03-16T22:40:15.080" v="263" actId="20577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40:07.177" v="242" actId="26606"/>
          <ac:spMkLst>
            <pc:docMk/>
            <pc:sldMk cId="238732877" sldId="348"/>
            <ac:spMk id="10" creationId="{D12DDE76-C203-4047-9998-63900085B5E8}"/>
          </ac:spMkLst>
        </pc:spChg>
        <pc:picChg chg="add mod">
          <ac:chgData name="Prieto Villar, José M." userId="79c44207-68a7-42d5-abf4-08866532a717" providerId="ADAL" clId="{E69D0AB6-12C6-405A-B3F7-AF57204185ED}" dt="2021-03-16T22:40:20.089" v="265" actId="1076"/>
          <ac:picMkLst>
            <pc:docMk/>
            <pc:sldMk cId="238732877" sldId="348"/>
            <ac:picMk id="5" creationId="{A8E21D2B-B224-4D6B-88FE-8E353DEA1073}"/>
          </ac:picMkLst>
        </pc:picChg>
      </pc:sldChg>
      <pc:sldMasterChg chg="delSldLayout">
        <pc:chgData name="Prieto Villar, José M." userId="79c44207-68a7-42d5-abf4-08866532a717" providerId="ADAL" clId="{E69D0AB6-12C6-405A-B3F7-AF57204185ED}" dt="2021-03-16T22:16:45.237" v="0" actId="47"/>
        <pc:sldMasterMkLst>
          <pc:docMk/>
          <pc:sldMasterMk cId="1195103446" sldId="2147483648"/>
        </pc:sldMasterMkLst>
        <pc:sldLayoutChg chg="del">
          <pc:chgData name="Prieto Villar, José M." userId="79c44207-68a7-42d5-abf4-08866532a717" providerId="ADAL" clId="{E69D0AB6-12C6-405A-B3F7-AF57204185ED}" dt="2021-03-16T22:16:45.237" v="0" actId="47"/>
          <pc:sldLayoutMkLst>
            <pc:docMk/>
            <pc:sldMasterMk cId="1195103446" sldId="2147483648"/>
            <pc:sldLayoutMk cId="521673424" sldId="2147483752"/>
          </pc:sldLayoutMkLst>
        </pc:sldLayoutChg>
      </pc:sldMasterChg>
    </pc:docChg>
  </pc:docChgLst>
  <pc:docChgLst>
    <pc:chgData name="Prieto Villar, José M." userId="79c44207-68a7-42d5-abf4-08866532a717" providerId="ADAL" clId="{E50CDA73-E60D-4450-95DC-F0BD19650E99}"/>
    <pc:docChg chg="undo custSel addSld delSld modSld">
      <pc:chgData name="Prieto Villar, José M." userId="79c44207-68a7-42d5-abf4-08866532a717" providerId="ADAL" clId="{E50CDA73-E60D-4450-95DC-F0BD19650E99}" dt="2021-04-13T23:38:56.084" v="1461" actId="14100"/>
      <pc:docMkLst>
        <pc:docMk/>
      </pc:docMkLst>
      <pc:sldChg chg="addSp delSp modSp mod setBg">
        <pc:chgData name="Prieto Villar, José M." userId="79c44207-68a7-42d5-abf4-08866532a717" providerId="ADAL" clId="{E50CDA73-E60D-4450-95DC-F0BD19650E99}" dt="2021-04-13T21:01:45.918" v="40" actId="5793"/>
        <pc:sldMkLst>
          <pc:docMk/>
          <pc:sldMk cId="611403238" sldId="291"/>
        </pc:sldMkLst>
        <pc:spChg chg="mod">
          <ac:chgData name="Prieto Villar, José M." userId="79c44207-68a7-42d5-abf4-08866532a717" providerId="ADAL" clId="{E50CDA73-E60D-4450-95DC-F0BD19650E99}" dt="2021-04-13T21:01:39.410" v="35" actId="207"/>
          <ac:spMkLst>
            <pc:docMk/>
            <pc:sldMk cId="611403238" sldId="291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E50CDA73-E60D-4450-95DC-F0BD19650E99}" dt="2021-04-13T21:01:45.918" v="40" actId="5793"/>
          <ac:spMkLst>
            <pc:docMk/>
            <pc:sldMk cId="611403238" sldId="291"/>
            <ac:spMk id="9" creationId="{B645464F-5AB0-479A-9DA5-673D4E6A374D}"/>
          </ac:spMkLst>
        </pc:spChg>
        <pc:spChg chg="del mod">
          <ac:chgData name="Prieto Villar, José M." userId="79c44207-68a7-42d5-abf4-08866532a717" providerId="ADAL" clId="{E50CDA73-E60D-4450-95DC-F0BD19650E99}" dt="2021-04-13T21:00:50.347" v="19" actId="478"/>
          <ac:spMkLst>
            <pc:docMk/>
            <pc:sldMk cId="611403238" sldId="291"/>
            <ac:spMk id="10" creationId="{6123D5AC-101D-4A9A-BC5E-015B0C29FF81}"/>
          </ac:spMkLst>
        </pc:spChg>
        <pc:spChg chg="del">
          <ac:chgData name="Prieto Villar, José M." userId="79c44207-68a7-42d5-abf4-08866532a717" providerId="ADAL" clId="{E50CDA73-E60D-4450-95DC-F0BD19650E99}" dt="2021-04-13T21:00:34.579" v="15" actId="478"/>
          <ac:spMkLst>
            <pc:docMk/>
            <pc:sldMk cId="611403238" sldId="291"/>
            <ac:spMk id="11" creationId="{37BC41D2-9849-4D24-A18F-AD211B86AFC8}"/>
          </ac:spMkLst>
        </pc:spChg>
        <pc:spChg chg="add del">
          <ac:chgData name="Prieto Villar, José M." userId="79c44207-68a7-42d5-abf4-08866532a717" providerId="ADAL" clId="{E50CDA73-E60D-4450-95DC-F0BD19650E99}" dt="2021-04-13T21:01:31.136" v="33" actId="26606"/>
          <ac:spMkLst>
            <pc:docMk/>
            <pc:sldMk cId="611403238" sldId="291"/>
            <ac:spMk id="15" creationId="{81AEB8A9-B768-4E30-BA55-D919E6687343}"/>
          </ac:spMkLst>
        </pc:spChg>
        <pc:spChg chg="add">
          <ac:chgData name="Prieto Villar, José M." userId="79c44207-68a7-42d5-abf4-08866532a717" providerId="ADAL" clId="{E50CDA73-E60D-4450-95DC-F0BD19650E99}" dt="2021-04-13T21:01:34.457" v="34" actId="26606"/>
          <ac:spMkLst>
            <pc:docMk/>
            <pc:sldMk cId="611403238" sldId="291"/>
            <ac:spMk id="16" creationId="{E9E70D72-6E23-4015-A4A6-85C120C19167}"/>
          </ac:spMkLst>
        </pc:spChg>
        <pc:spChg chg="add">
          <ac:chgData name="Prieto Villar, José M." userId="79c44207-68a7-42d5-abf4-08866532a717" providerId="ADAL" clId="{E50CDA73-E60D-4450-95DC-F0BD19650E99}" dt="2021-04-13T21:01:34.457" v="34" actId="26606"/>
          <ac:spMkLst>
            <pc:docMk/>
            <pc:sldMk cId="611403238" sldId="291"/>
            <ac:spMk id="17" creationId="{D1942232-83D0-49E2-AF9B-1F97E3C1EF8E}"/>
          </ac:spMkLst>
        </pc:spChg>
        <pc:grpChg chg="add">
          <ac:chgData name="Prieto Villar, José M." userId="79c44207-68a7-42d5-abf4-08866532a717" providerId="ADAL" clId="{E50CDA73-E60D-4450-95DC-F0BD19650E99}" dt="2021-04-13T21:01:34.457" v="34" actId="26606"/>
          <ac:grpSpMkLst>
            <pc:docMk/>
            <pc:sldMk cId="611403238" sldId="291"/>
            <ac:grpSpMk id="18" creationId="{C28A977F-B603-4D81-B0FC-C8DE048A7931}"/>
          </ac:grpSpMkLst>
        </pc:grpChg>
        <pc:grpChg chg="add">
          <ac:chgData name="Prieto Villar, José M." userId="79c44207-68a7-42d5-abf4-08866532a717" providerId="ADAL" clId="{E50CDA73-E60D-4450-95DC-F0BD19650E99}" dt="2021-04-13T21:01:34.457" v="34" actId="26606"/>
          <ac:grpSpMkLst>
            <pc:docMk/>
            <pc:sldMk cId="611403238" sldId="291"/>
            <ac:grpSpMk id="24" creationId="{C78D9229-E61D-4FEE-8321-2F8B64A8CADF}"/>
          </ac:grpSpMkLst>
        </pc:grpChg>
        <pc:picChg chg="del">
          <ac:chgData name="Prieto Villar, José M." userId="79c44207-68a7-42d5-abf4-08866532a717" providerId="ADAL" clId="{E50CDA73-E60D-4450-95DC-F0BD19650E99}" dt="2021-04-13T21:00:03.944" v="8" actId="478"/>
          <ac:picMkLst>
            <pc:docMk/>
            <pc:sldMk cId="611403238" sldId="291"/>
            <ac:picMk id="5" creationId="{EADA1128-2928-427C-8AFF-4746DF3B684A}"/>
          </ac:picMkLst>
        </pc:picChg>
        <pc:picChg chg="add mod">
          <ac:chgData name="Prieto Villar, José M." userId="79c44207-68a7-42d5-abf4-08866532a717" providerId="ADAL" clId="{E50CDA73-E60D-4450-95DC-F0BD19650E99}" dt="2021-04-13T21:01:40.830" v="36" actId="27614"/>
          <ac:picMkLst>
            <pc:docMk/>
            <pc:sldMk cId="611403238" sldId="291"/>
            <ac:picMk id="7" creationId="{BF2E6222-7045-41C6-884F-FFA7C5620548}"/>
          </ac:picMkLst>
        </pc:picChg>
      </pc:sldChg>
      <pc:sldChg chg="modSp mod">
        <pc:chgData name="Prieto Villar, José M." userId="79c44207-68a7-42d5-abf4-08866532a717" providerId="ADAL" clId="{E50CDA73-E60D-4450-95DC-F0BD19650E99}" dt="2021-04-13T20:59:41.022" v="3" actId="20577"/>
        <pc:sldMkLst>
          <pc:docMk/>
          <pc:sldMk cId="117033086" sldId="338"/>
        </pc:sldMkLst>
        <pc:spChg chg="mod">
          <ac:chgData name="Prieto Villar, José M." userId="79c44207-68a7-42d5-abf4-08866532a717" providerId="ADAL" clId="{E50CDA73-E60D-4450-95DC-F0BD19650E99}" dt="2021-04-13T20:59:41.022" v="3" actId="20577"/>
          <ac:spMkLst>
            <pc:docMk/>
            <pc:sldMk cId="117033086" sldId="338"/>
            <ac:spMk id="4" creationId="{2D8A4CFA-92CF-4AED-9DA6-8751811F92F4}"/>
          </ac:spMkLst>
        </pc:spChg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1946079253" sldId="340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3199144265" sldId="341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3651866667" sldId="342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4060583968" sldId="343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100788747" sldId="344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454647820" sldId="345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1519354059" sldId="346"/>
        </pc:sldMkLst>
      </pc:sldChg>
      <pc:sldChg chg="del">
        <pc:chgData name="Prieto Villar, José M." userId="79c44207-68a7-42d5-abf4-08866532a717" providerId="ADAL" clId="{E50CDA73-E60D-4450-95DC-F0BD19650E99}" dt="2021-04-13T23:28:47.731" v="913" actId="47"/>
        <pc:sldMkLst>
          <pc:docMk/>
          <pc:sldMk cId="449212414" sldId="347"/>
        </pc:sldMkLst>
      </pc:sldChg>
      <pc:sldChg chg="addSp delSp modSp mod setBg setClrOvrMap">
        <pc:chgData name="Prieto Villar, José M." userId="79c44207-68a7-42d5-abf4-08866532a717" providerId="ADAL" clId="{E50CDA73-E60D-4450-95DC-F0BD19650E99}" dt="2021-04-13T23:38:56.084" v="1461" actId="14100"/>
        <pc:sldMkLst>
          <pc:docMk/>
          <pc:sldMk cId="238732877" sldId="348"/>
        </pc:sldMkLst>
        <pc:spChg chg="mod">
          <ac:chgData name="Prieto Villar, José M." userId="79c44207-68a7-42d5-abf4-08866532a717" providerId="ADAL" clId="{E50CDA73-E60D-4450-95DC-F0BD19650E99}" dt="2021-04-13T23:38:56.084" v="1461" actId="14100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E50CDA73-E60D-4450-95DC-F0BD19650E99}" dt="2021-04-13T23:38:49.706" v="1459" actId="26606"/>
          <ac:spMkLst>
            <pc:docMk/>
            <pc:sldMk cId="238732877" sldId="348"/>
            <ac:spMk id="10" creationId="{D12DDE76-C203-4047-9998-63900085B5E8}"/>
          </ac:spMkLst>
        </pc:spChg>
        <pc:spChg chg="add">
          <ac:chgData name="Prieto Villar, José M." userId="79c44207-68a7-42d5-abf4-08866532a717" providerId="ADAL" clId="{E50CDA73-E60D-4450-95DC-F0BD19650E99}" dt="2021-04-13T23:38:49.706" v="1459" actId="26606"/>
          <ac:spMkLst>
            <pc:docMk/>
            <pc:sldMk cId="238732877" sldId="348"/>
            <ac:spMk id="71" creationId="{E49CC64F-7275-4E33-961B-0C5CDC439875}"/>
          </ac:spMkLst>
        </pc:spChg>
        <pc:picChg chg="del">
          <ac:chgData name="Prieto Villar, José M." userId="79c44207-68a7-42d5-abf4-08866532a717" providerId="ADAL" clId="{E50CDA73-E60D-4450-95DC-F0BD19650E99}" dt="2021-04-13T23:35:28.634" v="1457" actId="478"/>
          <ac:picMkLst>
            <pc:docMk/>
            <pc:sldMk cId="238732877" sldId="348"/>
            <ac:picMk id="5" creationId="{A8E21D2B-B224-4D6B-88FE-8E353DEA1073}"/>
          </ac:picMkLst>
        </pc:picChg>
        <pc:picChg chg="add mod">
          <ac:chgData name="Prieto Villar, José M." userId="79c44207-68a7-42d5-abf4-08866532a717" providerId="ADAL" clId="{E50CDA73-E60D-4450-95DC-F0BD19650E99}" dt="2021-04-13T23:38:49.706" v="1459" actId="26606"/>
          <ac:picMkLst>
            <pc:docMk/>
            <pc:sldMk cId="238732877" sldId="348"/>
            <ac:picMk id="4098" creationId="{26D6E5A4-1927-4DAD-9D26-449765FAB93C}"/>
          </ac:picMkLst>
        </pc:picChg>
      </pc:sldChg>
      <pc:sldChg chg="addSp delSp modSp add mod">
        <pc:chgData name="Prieto Villar, José M." userId="79c44207-68a7-42d5-abf4-08866532a717" providerId="ADAL" clId="{E50CDA73-E60D-4450-95DC-F0BD19650E99}" dt="2021-04-13T21:03:30.541" v="64" actId="113"/>
        <pc:sldMkLst>
          <pc:docMk/>
          <pc:sldMk cId="430050633" sldId="349"/>
        </pc:sldMkLst>
        <pc:spChg chg="del">
          <ac:chgData name="Prieto Villar, José M." userId="79c44207-68a7-42d5-abf4-08866532a717" providerId="ADAL" clId="{E50CDA73-E60D-4450-95DC-F0BD19650E99}" dt="2021-04-13T21:02:27.643" v="43" actId="478"/>
          <ac:spMkLst>
            <pc:docMk/>
            <pc:sldMk cId="430050633" sldId="349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E50CDA73-E60D-4450-95DC-F0BD19650E99}" dt="2021-04-13T21:02:25.525" v="42"/>
          <ac:spMkLst>
            <pc:docMk/>
            <pc:sldMk cId="430050633" sldId="349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50CDA73-E60D-4450-95DC-F0BD19650E99}" dt="2021-04-13T21:02:28.518" v="44" actId="478"/>
          <ac:spMkLst>
            <pc:docMk/>
            <pc:sldMk cId="430050633" sldId="349"/>
            <ac:spMk id="7" creationId="{C3EB768D-1B35-4536-8FDC-30E036DF0AD1}"/>
          </ac:spMkLst>
        </pc:spChg>
        <pc:spChg chg="add mod">
          <ac:chgData name="Prieto Villar, José M." userId="79c44207-68a7-42d5-abf4-08866532a717" providerId="ADAL" clId="{E50CDA73-E60D-4450-95DC-F0BD19650E99}" dt="2021-04-13T21:03:30.541" v="64" actId="113"/>
          <ac:spMkLst>
            <pc:docMk/>
            <pc:sldMk cId="430050633" sldId="349"/>
            <ac:spMk id="12" creationId="{30835947-6883-40F8-A48B-321E93769FE9}"/>
          </ac:spMkLst>
        </pc:spChg>
        <pc:spChg chg="del">
          <ac:chgData name="Prieto Villar, José M." userId="79c44207-68a7-42d5-abf4-08866532a717" providerId="ADAL" clId="{E50CDA73-E60D-4450-95DC-F0BD19650E99}" dt="2021-04-13T21:02:29.683" v="45" actId="478"/>
          <ac:spMkLst>
            <pc:docMk/>
            <pc:sldMk cId="430050633" sldId="349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E50CDA73-E60D-4450-95DC-F0BD19650E99}" dt="2021-04-13T21:02:29.683" v="45" actId="478"/>
          <ac:spMkLst>
            <pc:docMk/>
            <pc:sldMk cId="430050633" sldId="349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E50CDA73-E60D-4450-95DC-F0BD19650E99}" dt="2021-04-13T21:02:29.683" v="45" actId="478"/>
          <ac:spMkLst>
            <pc:docMk/>
            <pc:sldMk cId="430050633" sldId="349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E50CDA73-E60D-4450-95DC-F0BD19650E99}" dt="2021-04-13T21:02:29.683" v="45" actId="478"/>
          <ac:spMkLst>
            <pc:docMk/>
            <pc:sldMk cId="430050633" sldId="349"/>
            <ac:spMk id="20" creationId="{F5B46351-A937-4965-B1A4-D2FE9EF098A7}"/>
          </ac:spMkLst>
        </pc:spChg>
        <pc:cxnChg chg="del mod">
          <ac:chgData name="Prieto Villar, José M." userId="79c44207-68a7-42d5-abf4-08866532a717" providerId="ADAL" clId="{E50CDA73-E60D-4450-95DC-F0BD19650E99}" dt="2021-04-13T21:02:29.683" v="45" actId="478"/>
          <ac:cxnSpMkLst>
            <pc:docMk/>
            <pc:sldMk cId="430050633" sldId="349"/>
            <ac:cxnSpMk id="21" creationId="{5FE6E552-3F46-4EE4-82E3-F7ACC1A339DE}"/>
          </ac:cxnSpMkLst>
        </pc:cxnChg>
        <pc:cxnChg chg="del mod">
          <ac:chgData name="Prieto Villar, José M." userId="79c44207-68a7-42d5-abf4-08866532a717" providerId="ADAL" clId="{E50CDA73-E60D-4450-95DC-F0BD19650E99}" dt="2021-04-13T21:02:29.683" v="45" actId="478"/>
          <ac:cxnSpMkLst>
            <pc:docMk/>
            <pc:sldMk cId="430050633" sldId="349"/>
            <ac:cxnSpMk id="22" creationId="{FD996687-E35A-4DF8-A90A-E97A9C091278}"/>
          </ac:cxnSpMkLst>
        </pc:cxnChg>
        <pc:cxnChg chg="del mod">
          <ac:chgData name="Prieto Villar, José M." userId="79c44207-68a7-42d5-abf4-08866532a717" providerId="ADAL" clId="{E50CDA73-E60D-4450-95DC-F0BD19650E99}" dt="2021-04-13T21:02:29.683" v="45" actId="478"/>
          <ac:cxnSpMkLst>
            <pc:docMk/>
            <pc:sldMk cId="430050633" sldId="349"/>
            <ac:cxnSpMk id="23" creationId="{B825DEC7-2823-4332-818D-7EE983A59D80}"/>
          </ac:cxnSpMkLst>
        </pc:cxnChg>
      </pc:sldChg>
      <pc:sldChg chg="addSp delSp modSp add mod setBg setClrOvrMap">
        <pc:chgData name="Prieto Villar, José M." userId="79c44207-68a7-42d5-abf4-08866532a717" providerId="ADAL" clId="{E50CDA73-E60D-4450-95DC-F0BD19650E99}" dt="2021-04-13T21:15:48.889" v="196" actId="6549"/>
        <pc:sldMkLst>
          <pc:docMk/>
          <pc:sldMk cId="1643208499" sldId="350"/>
        </pc:sldMkLst>
        <pc:spChg chg="mod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E50CDA73-E60D-4450-95DC-F0BD19650E99}" dt="2021-04-13T21:15:48.889" v="196" actId="6549"/>
          <ac:spMkLst>
            <pc:docMk/>
            <pc:sldMk cId="1643208499" sldId="350"/>
            <ac:spMk id="12" creationId="{30835947-6883-40F8-A48B-321E93769FE9}"/>
          </ac:spMkLst>
        </pc:spChg>
        <pc:spChg chg="add del">
          <ac:chgData name="Prieto Villar, José M." userId="79c44207-68a7-42d5-abf4-08866532a717" providerId="ADAL" clId="{E50CDA73-E60D-4450-95DC-F0BD19650E99}" dt="2021-04-13T21:12:36.698" v="84" actId="26606"/>
          <ac:spMkLst>
            <pc:docMk/>
            <pc:sldMk cId="1643208499" sldId="350"/>
            <ac:spMk id="75" creationId="{2EEE8F11-3582-44B7-9869-F2D26D7DD9D4}"/>
          </ac:spMkLst>
        </pc:spChg>
        <pc:spChg chg="add del">
          <ac:chgData name="Prieto Villar, José M." userId="79c44207-68a7-42d5-abf4-08866532a717" providerId="ADAL" clId="{E50CDA73-E60D-4450-95DC-F0BD19650E99}" dt="2021-04-13T21:12:36.698" v="84" actId="26606"/>
          <ac:spMkLst>
            <pc:docMk/>
            <pc:sldMk cId="1643208499" sldId="350"/>
            <ac:spMk id="77" creationId="{2141F1CC-6A53-4BCF-9127-AABB52E2497E}"/>
          </ac:spMkLst>
        </pc:spChg>
        <pc:spChg chg="add del">
          <ac:chgData name="Prieto Villar, José M." userId="79c44207-68a7-42d5-abf4-08866532a717" providerId="ADAL" clId="{E50CDA73-E60D-4450-95DC-F0BD19650E99}" dt="2021-04-13T21:12:36.698" v="84" actId="26606"/>
          <ac:spMkLst>
            <pc:docMk/>
            <pc:sldMk cId="1643208499" sldId="350"/>
            <ac:spMk id="79" creationId="{561B2B49-7142-4CA8-A929-4671548E6A5A}"/>
          </ac:spMkLst>
        </pc:spChg>
        <pc:spChg chg="add del">
          <ac:chgData name="Prieto Villar, José M." userId="79c44207-68a7-42d5-abf4-08866532a717" providerId="ADAL" clId="{E50CDA73-E60D-4450-95DC-F0BD19650E99}" dt="2021-04-13T21:13:07.316" v="93" actId="26606"/>
          <ac:spMkLst>
            <pc:docMk/>
            <pc:sldMk cId="1643208499" sldId="350"/>
            <ac:spMk id="81" creationId="{648F5915-2CE1-4F74-88C5-D4366893D2DF}"/>
          </ac:spMkLst>
        </pc:spChg>
        <pc:spChg chg="add del">
          <ac:chgData name="Prieto Villar, José M." userId="79c44207-68a7-42d5-abf4-08866532a717" providerId="ADAL" clId="{E50CDA73-E60D-4450-95DC-F0BD19650E99}" dt="2021-04-13T21:14:56.026" v="101" actId="26606"/>
          <ac:spMkLst>
            <pc:docMk/>
            <pc:sldMk cId="1643208499" sldId="350"/>
            <ac:spMk id="83" creationId="{1778637B-5DB8-4A75-B2E6-FC2B1BB9A7DB}"/>
          </ac:spMkLst>
        </pc:spChg>
        <pc:spChg chg="add del">
          <ac:chgData name="Prieto Villar, José M." userId="79c44207-68a7-42d5-abf4-08866532a717" providerId="ADAL" clId="{E50CDA73-E60D-4450-95DC-F0BD19650E99}" dt="2021-04-13T21:14:56.026" v="101" actId="26606"/>
          <ac:spMkLst>
            <pc:docMk/>
            <pc:sldMk cId="1643208499" sldId="350"/>
            <ac:spMk id="85" creationId="{0035A30C-45F3-4EFB-B2E8-6E2A11843D39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87" creationId="{32248578-C6EF-47FB-8B88-AD65C27452B1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47" creationId="{C99A8FB7-A79B-4BC9-9D56-B79587F6AA3E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49" creationId="{B6114379-CEF2-4927-BEAC-763037C09A9E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51" creationId="{B23893E2-3349-46D7-A7AA-B9E447957FB1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53" creationId="{C14C23C8-0D86-4D9E-A9C7-76291675C442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55" creationId="{2B7592FE-10D1-4664-B623-353F47C8DF7F}"/>
          </ac:spMkLst>
        </pc:spChg>
        <pc:spChg chg="add del">
          <ac:chgData name="Prieto Villar, José M." userId="79c44207-68a7-42d5-abf4-08866532a717" providerId="ADAL" clId="{E50CDA73-E60D-4450-95DC-F0BD19650E99}" dt="2021-04-13T21:14:24.879" v="97" actId="26606"/>
          <ac:spMkLst>
            <pc:docMk/>
            <pc:sldMk cId="1643208499" sldId="350"/>
            <ac:spMk id="157" creationId="{32248578-C6EF-47FB-8B88-AD65C27452B1}"/>
          </ac:spMkLst>
        </pc:spChg>
        <pc:spChg chg="add del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192" creationId="{86B8807B-7828-4E42-86D6-939A5397D890}"/>
          </ac:spMkLst>
        </pc:spChg>
        <pc:spChg chg="add del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193" creationId="{648F5915-2CE1-4F74-88C5-D4366893D2DF}"/>
          </ac:spMkLst>
        </pc:spChg>
        <pc:spChg chg="add del">
          <ac:chgData name="Prieto Villar, José M." userId="79c44207-68a7-42d5-abf4-08866532a717" providerId="ADAL" clId="{E50CDA73-E60D-4450-95DC-F0BD19650E99}" dt="2021-04-13T21:12:55.701" v="90" actId="26606"/>
          <ac:spMkLst>
            <pc:docMk/>
            <pc:sldMk cId="1643208499" sldId="350"/>
            <ac:spMk id="1032" creationId="{C99A8FB7-A79B-4BC9-9D56-B79587F6AA3E}"/>
          </ac:spMkLst>
        </pc:spChg>
        <pc:spChg chg="add del">
          <ac:chgData name="Prieto Villar, José M." userId="79c44207-68a7-42d5-abf4-08866532a717" providerId="ADAL" clId="{E50CDA73-E60D-4450-95DC-F0BD19650E99}" dt="2021-04-13T21:12:55.701" v="90" actId="26606"/>
          <ac:spMkLst>
            <pc:docMk/>
            <pc:sldMk cId="1643208499" sldId="350"/>
            <ac:spMk id="1033" creationId="{B23893E2-3349-46D7-A7AA-B9E447957FB1}"/>
          </ac:spMkLst>
        </pc:spChg>
        <pc:spChg chg="add del">
          <ac:chgData name="Prieto Villar, José M." userId="79c44207-68a7-42d5-abf4-08866532a717" providerId="ADAL" clId="{E50CDA73-E60D-4450-95DC-F0BD19650E99}" dt="2021-04-13T21:12:55.701" v="90" actId="26606"/>
          <ac:spMkLst>
            <pc:docMk/>
            <pc:sldMk cId="1643208499" sldId="350"/>
            <ac:spMk id="1034" creationId="{2B7592FE-10D1-4664-B623-353F47C8DF7F}"/>
          </ac:spMkLst>
        </pc:spChg>
        <pc:spChg chg="add del">
          <ac:chgData name="Prieto Villar, José M." userId="79c44207-68a7-42d5-abf4-08866532a717" providerId="ADAL" clId="{E50CDA73-E60D-4450-95DC-F0BD19650E99}" dt="2021-04-13T21:14:56.026" v="101" actId="26606"/>
          <ac:spMkLst>
            <pc:docMk/>
            <pc:sldMk cId="1643208499" sldId="350"/>
            <ac:spMk id="1035" creationId="{799A8B4F-0FED-46C0-9186-5A8E116D8744}"/>
          </ac:spMkLst>
        </pc:spChg>
        <pc:spChg chg="add del">
          <ac:chgData name="Prieto Villar, José M." userId="79c44207-68a7-42d5-abf4-08866532a717" providerId="ADAL" clId="{E50CDA73-E60D-4450-95DC-F0BD19650E99}" dt="2021-04-13T21:12:55.685" v="89" actId="26606"/>
          <ac:spMkLst>
            <pc:docMk/>
            <pc:sldMk cId="1643208499" sldId="350"/>
            <ac:spMk id="1036" creationId="{1557A916-FDD1-44A1-A7A1-70009FD6BE46}"/>
          </ac:spMkLst>
        </pc:spChg>
        <pc:spChg chg="add del">
          <ac:chgData name="Prieto Villar, José M." userId="79c44207-68a7-42d5-abf4-08866532a717" providerId="ADAL" clId="{E50CDA73-E60D-4450-95DC-F0BD19650E99}" dt="2021-04-13T21:13:07.316" v="93" actId="26606"/>
          <ac:spMkLst>
            <pc:docMk/>
            <pc:sldMk cId="1643208499" sldId="350"/>
            <ac:spMk id="1038" creationId="{86B8807B-7828-4E42-86D6-939A5397D890}"/>
          </ac:spMkLst>
        </pc:spChg>
        <pc:spChg chg="add del">
          <ac:chgData name="Prieto Villar, José M." userId="79c44207-68a7-42d5-abf4-08866532a717" providerId="ADAL" clId="{E50CDA73-E60D-4450-95DC-F0BD19650E99}" dt="2021-04-13T21:14:56.026" v="101" actId="26606"/>
          <ac:spMkLst>
            <pc:docMk/>
            <pc:sldMk cId="1643208499" sldId="350"/>
            <ac:spMk id="1039" creationId="{38A69B74-22E3-47CC-823F-18BE7930C814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1041" creationId="{C99A8FB7-A79B-4BC9-9D56-B79587F6AA3E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1042" creationId="{B6114379-CEF2-4927-BEAC-763037C09A9E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1043" creationId="{B23893E2-3349-46D7-A7AA-B9E447957FB1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1044" creationId="{C14C23C8-0D86-4D9E-A9C7-76291675C442}"/>
          </ac:spMkLst>
        </pc:spChg>
        <pc:spChg chg="add del">
          <ac:chgData name="Prieto Villar, José M." userId="79c44207-68a7-42d5-abf4-08866532a717" providerId="ADAL" clId="{E50CDA73-E60D-4450-95DC-F0BD19650E99}" dt="2021-04-13T21:15:07.023" v="103" actId="26606"/>
          <ac:spMkLst>
            <pc:docMk/>
            <pc:sldMk cId="1643208499" sldId="350"/>
            <ac:spMk id="1045" creationId="{2B7592FE-10D1-4664-B623-353F47C8DF7F}"/>
          </ac:spMkLst>
        </pc:spChg>
        <pc:spChg chg="add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1047" creationId="{5EBC18B6-E5C3-4AD1-97A4-E6A3477A0BB9}"/>
          </ac:spMkLst>
        </pc:spChg>
        <pc:spChg chg="add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1048" creationId="{136A4AB6-B72B-4CC6-ADCF-BE807B6C3D71}"/>
          </ac:spMkLst>
        </pc:spChg>
        <pc:spChg chg="add">
          <ac:chgData name="Prieto Villar, José M." userId="79c44207-68a7-42d5-abf4-08866532a717" providerId="ADAL" clId="{E50CDA73-E60D-4450-95DC-F0BD19650E99}" dt="2021-04-13T21:15:07.033" v="104" actId="26606"/>
          <ac:spMkLst>
            <pc:docMk/>
            <pc:sldMk cId="1643208499" sldId="350"/>
            <ac:spMk id="1049" creationId="{B35D540D-9486-4236-952A-F72DC52D79BF}"/>
          </ac:spMkLst>
        </pc:spChg>
        <pc:picChg chg="add del mod ord">
          <ac:chgData name="Prieto Villar, José M." userId="79c44207-68a7-42d5-abf4-08866532a717" providerId="ADAL" clId="{E50CDA73-E60D-4450-95DC-F0BD19650E99}" dt="2021-04-13T21:15:07.033" v="104" actId="26606"/>
          <ac:picMkLst>
            <pc:docMk/>
            <pc:sldMk cId="1643208499" sldId="350"/>
            <ac:picMk id="1026" creationId="{C122637A-DD75-43CB-A3FD-56F85D982652}"/>
          </ac:picMkLst>
        </pc:picChg>
        <pc:picChg chg="add mod ord">
          <ac:chgData name="Prieto Villar, José M." userId="79c44207-68a7-42d5-abf4-08866532a717" providerId="ADAL" clId="{E50CDA73-E60D-4450-95DC-F0BD19650E99}" dt="2021-04-13T21:15:07.033" v="104" actId="26606"/>
          <ac:picMkLst>
            <pc:docMk/>
            <pc:sldMk cId="1643208499" sldId="350"/>
            <ac:picMk id="1028" creationId="{B8872598-C7D9-488D-BDB1-C823325C6847}"/>
          </ac:picMkLst>
        </pc:picChg>
        <pc:picChg chg="add mod ord">
          <ac:chgData name="Prieto Villar, José M." userId="79c44207-68a7-42d5-abf4-08866532a717" providerId="ADAL" clId="{E50CDA73-E60D-4450-95DC-F0BD19650E99}" dt="2021-04-13T21:15:07.033" v="104" actId="26606"/>
          <ac:picMkLst>
            <pc:docMk/>
            <pc:sldMk cId="1643208499" sldId="350"/>
            <ac:picMk id="1030" creationId="{2137F9A3-26BE-443A-A958-D772B216465F}"/>
          </ac:picMkLst>
        </pc:picChg>
        <pc:picChg chg="add del">
          <ac:chgData name="Prieto Villar, José M." userId="79c44207-68a7-42d5-abf4-08866532a717" providerId="ADAL" clId="{E50CDA73-E60D-4450-95DC-F0BD19650E99}" dt="2021-04-13T21:14:56.026" v="101" actId="26606"/>
          <ac:picMkLst>
            <pc:docMk/>
            <pc:sldMk cId="1643208499" sldId="350"/>
            <ac:picMk id="1037" creationId="{DA6861EE-7660-46C9-80BD-173B8F7454B8}"/>
          </ac:picMkLst>
        </pc:picChg>
      </pc:sldChg>
      <pc:sldChg chg="addSp delSp modSp add mod">
        <pc:chgData name="Prieto Villar, José M." userId="79c44207-68a7-42d5-abf4-08866532a717" providerId="ADAL" clId="{E50CDA73-E60D-4450-95DC-F0BD19650E99}" dt="2021-04-13T22:11:16.269" v="627" actId="1076"/>
        <pc:sldMkLst>
          <pc:docMk/>
          <pc:sldMk cId="3140560356" sldId="351"/>
        </pc:sldMkLst>
        <pc:spChg chg="mod">
          <ac:chgData name="Prieto Villar, José M." userId="79c44207-68a7-42d5-abf4-08866532a717" providerId="ADAL" clId="{E50CDA73-E60D-4450-95DC-F0BD19650E99}" dt="2021-04-13T22:10:13.149" v="622" actId="404"/>
          <ac:spMkLst>
            <pc:docMk/>
            <pc:sldMk cId="3140560356" sldId="351"/>
            <ac:spMk id="12" creationId="{30835947-6883-40F8-A48B-321E93769FE9}"/>
          </ac:spMkLst>
        </pc:spChg>
        <pc:graphicFrameChg chg="add del mod">
          <ac:chgData name="Prieto Villar, José M." userId="79c44207-68a7-42d5-abf4-08866532a717" providerId="ADAL" clId="{E50CDA73-E60D-4450-95DC-F0BD19650E99}" dt="2021-04-13T22:06:46.117" v="564" actId="478"/>
          <ac:graphicFrameMkLst>
            <pc:docMk/>
            <pc:sldMk cId="3140560356" sldId="351"/>
            <ac:graphicFrameMk id="2" creationId="{3821BD35-9D86-4268-88C3-064719802753}"/>
          </ac:graphicFrameMkLst>
        </pc:graphicFrameChg>
        <pc:graphicFrameChg chg="add mod">
          <ac:chgData name="Prieto Villar, José M." userId="79c44207-68a7-42d5-abf4-08866532a717" providerId="ADAL" clId="{E50CDA73-E60D-4450-95DC-F0BD19650E99}" dt="2021-04-13T22:10:15.948" v="623" actId="1076"/>
          <ac:graphicFrameMkLst>
            <pc:docMk/>
            <pc:sldMk cId="3140560356" sldId="351"/>
            <ac:graphicFrameMk id="5" creationId="{FA9C84AA-77AF-47E5-8AEE-50F60B504AC8}"/>
          </ac:graphicFrameMkLst>
        </pc:graphicFrameChg>
        <pc:graphicFrameChg chg="add mod">
          <ac:chgData name="Prieto Villar, José M." userId="79c44207-68a7-42d5-abf4-08866532a717" providerId="ADAL" clId="{E50CDA73-E60D-4450-95DC-F0BD19650E99}" dt="2021-04-13T22:10:19.993" v="624" actId="1076"/>
          <ac:graphicFrameMkLst>
            <pc:docMk/>
            <pc:sldMk cId="3140560356" sldId="351"/>
            <ac:graphicFrameMk id="7" creationId="{7028542E-EFDB-4A51-B987-0AC2BCC79AEB}"/>
          </ac:graphicFrameMkLst>
        </pc:graphicFrameChg>
        <pc:picChg chg="add mod">
          <ac:chgData name="Prieto Villar, José M." userId="79c44207-68a7-42d5-abf4-08866532a717" providerId="ADAL" clId="{E50CDA73-E60D-4450-95DC-F0BD19650E99}" dt="2021-04-13T22:11:16.269" v="627" actId="1076"/>
          <ac:picMkLst>
            <pc:docMk/>
            <pc:sldMk cId="3140560356" sldId="351"/>
            <ac:picMk id="2050" creationId="{7E9993D1-3B8D-46D0-89EB-10AEF7A9FD58}"/>
          </ac:picMkLst>
        </pc:picChg>
      </pc:sldChg>
      <pc:sldChg chg="addSp delSp modSp add mod setBg setClrOvrMap">
        <pc:chgData name="Prieto Villar, José M." userId="79c44207-68a7-42d5-abf4-08866532a717" providerId="ADAL" clId="{E50CDA73-E60D-4450-95DC-F0BD19650E99}" dt="2021-04-13T22:16:29.290" v="758" actId="1076"/>
        <pc:sldMkLst>
          <pc:docMk/>
          <pc:sldMk cId="4104021492" sldId="352"/>
        </pc:sldMkLst>
        <pc:spChg chg="mod">
          <ac:chgData name="Prieto Villar, José M." userId="79c44207-68a7-42d5-abf4-08866532a717" providerId="ADAL" clId="{E50CDA73-E60D-4450-95DC-F0BD19650E99}" dt="2021-04-13T22:15:10.318" v="659" actId="26606"/>
          <ac:spMkLst>
            <pc:docMk/>
            <pc:sldMk cId="4104021492" sldId="352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E50CDA73-E60D-4450-95DC-F0BD19650E99}" dt="2021-04-13T22:16:14.971" v="753" actId="113"/>
          <ac:spMkLst>
            <pc:docMk/>
            <pc:sldMk cId="4104021492" sldId="352"/>
            <ac:spMk id="12" creationId="{30835947-6883-40F8-A48B-321E93769FE9}"/>
          </ac:spMkLst>
        </pc:spChg>
        <pc:spChg chg="add del">
          <ac:chgData name="Prieto Villar, José M." userId="79c44207-68a7-42d5-abf4-08866532a717" providerId="ADAL" clId="{E50CDA73-E60D-4450-95DC-F0BD19650E99}" dt="2021-04-13T22:14:11.743" v="654" actId="26606"/>
          <ac:spMkLst>
            <pc:docMk/>
            <pc:sldMk cId="4104021492" sldId="352"/>
            <ac:spMk id="14" creationId="{F56F5174-31D9-4DBB-AAB7-A1FD7BDB1352}"/>
          </ac:spMkLst>
        </pc:spChg>
        <pc:spChg chg="add del">
          <ac:chgData name="Prieto Villar, José M." userId="79c44207-68a7-42d5-abf4-08866532a717" providerId="ADAL" clId="{E50CDA73-E60D-4450-95DC-F0BD19650E99}" dt="2021-04-13T22:13:52.956" v="644" actId="26606"/>
          <ac:spMkLst>
            <pc:docMk/>
            <pc:sldMk cId="4104021492" sldId="352"/>
            <ac:spMk id="17" creationId="{5FDF4720-5445-47BE-89FE-E40D1AE6F619}"/>
          </ac:spMkLst>
        </pc:spChg>
        <pc:spChg chg="add del">
          <ac:chgData name="Prieto Villar, José M." userId="79c44207-68a7-42d5-abf4-08866532a717" providerId="ADAL" clId="{E50CDA73-E60D-4450-95DC-F0BD19650E99}" dt="2021-04-13T22:13:52.956" v="644" actId="26606"/>
          <ac:spMkLst>
            <pc:docMk/>
            <pc:sldMk cId="4104021492" sldId="352"/>
            <ac:spMk id="19" creationId="{AC8710B4-A815-4082-9E4F-F13A0007090C}"/>
          </ac:spMkLst>
        </pc:spChg>
        <pc:spChg chg="add del">
          <ac:chgData name="Prieto Villar, José M." userId="79c44207-68a7-42d5-abf4-08866532a717" providerId="ADAL" clId="{E50CDA73-E60D-4450-95DC-F0BD19650E99}" dt="2021-04-13T22:14:11.743" v="654" actId="26606"/>
          <ac:spMkLst>
            <pc:docMk/>
            <pc:sldMk cId="4104021492" sldId="352"/>
            <ac:spMk id="21" creationId="{F9A95BEE-6BB1-4A28-A8E6-A34B2E42EF87}"/>
          </ac:spMkLst>
        </pc:spChg>
        <pc:spChg chg="add">
          <ac:chgData name="Prieto Villar, José M." userId="79c44207-68a7-42d5-abf4-08866532a717" providerId="ADAL" clId="{E50CDA73-E60D-4450-95DC-F0BD19650E99}" dt="2021-04-13T22:15:10.318" v="659" actId="26606"/>
          <ac:spMkLst>
            <pc:docMk/>
            <pc:sldMk cId="4104021492" sldId="352"/>
            <ac:spMk id="73" creationId="{04812C46-200A-4DEB-A05E-3ED6C68C2387}"/>
          </ac:spMkLst>
        </pc:spChg>
        <pc:graphicFrameChg chg="del">
          <ac:chgData name="Prieto Villar, José M." userId="79c44207-68a7-42d5-abf4-08866532a717" providerId="ADAL" clId="{E50CDA73-E60D-4450-95DC-F0BD19650E99}" dt="2021-04-13T22:03:42.501" v="389" actId="478"/>
          <ac:graphicFrameMkLst>
            <pc:docMk/>
            <pc:sldMk cId="4104021492" sldId="352"/>
            <ac:graphicFrameMk id="2" creationId="{3821BD35-9D86-4268-88C3-064719802753}"/>
          </ac:graphicFrameMkLst>
        </pc:graphicFrameChg>
        <pc:graphicFrameChg chg="add del mod">
          <ac:chgData name="Prieto Villar, José M." userId="79c44207-68a7-42d5-abf4-08866532a717" providerId="ADAL" clId="{E50CDA73-E60D-4450-95DC-F0BD19650E99}" dt="2021-04-13T22:07:38.694" v="579" actId="21"/>
          <ac:graphicFrameMkLst>
            <pc:docMk/>
            <pc:sldMk cId="4104021492" sldId="352"/>
            <ac:graphicFrameMk id="3" creationId="{E81EEF20-2252-4364-9CBF-ADDE450E9227}"/>
          </ac:graphicFrameMkLst>
        </pc:graphicFrameChg>
        <pc:graphicFrameChg chg="add del mod">
          <ac:chgData name="Prieto Villar, José M." userId="79c44207-68a7-42d5-abf4-08866532a717" providerId="ADAL" clId="{E50CDA73-E60D-4450-95DC-F0BD19650E99}" dt="2021-04-13T22:13:17.148" v="629" actId="478"/>
          <ac:graphicFrameMkLst>
            <pc:docMk/>
            <pc:sldMk cId="4104021492" sldId="352"/>
            <ac:graphicFrameMk id="4" creationId="{188C3216-6103-4151-B94B-D229A4EA66FF}"/>
          </ac:graphicFrameMkLst>
        </pc:graphicFrameChg>
        <pc:picChg chg="add mod ord">
          <ac:chgData name="Prieto Villar, José M." userId="79c44207-68a7-42d5-abf4-08866532a717" providerId="ADAL" clId="{E50CDA73-E60D-4450-95DC-F0BD19650E99}" dt="2021-04-13T22:14:04.546" v="650"/>
          <ac:picMkLst>
            <pc:docMk/>
            <pc:sldMk cId="4104021492" sldId="352"/>
            <ac:picMk id="7" creationId="{D52C7097-24F1-485A-B428-760DEC5C68EB}"/>
          </ac:picMkLst>
        </pc:picChg>
        <pc:picChg chg="add del mod">
          <ac:chgData name="Prieto Villar, José M." userId="79c44207-68a7-42d5-abf4-08866532a717" providerId="ADAL" clId="{E50CDA73-E60D-4450-95DC-F0BD19650E99}" dt="2021-04-13T22:14:42.585" v="655" actId="478"/>
          <ac:picMkLst>
            <pc:docMk/>
            <pc:sldMk cId="4104021492" sldId="352"/>
            <ac:picMk id="10" creationId="{46631DAF-D995-432A-BD71-F48CAA4B0115}"/>
          </ac:picMkLst>
        </pc:picChg>
        <pc:picChg chg="add del">
          <ac:chgData name="Prieto Villar, José M." userId="79c44207-68a7-42d5-abf4-08866532a717" providerId="ADAL" clId="{E50CDA73-E60D-4450-95DC-F0BD19650E99}" dt="2021-04-13T22:14:11.743" v="654" actId="26606"/>
          <ac:picMkLst>
            <pc:docMk/>
            <pc:sldMk cId="4104021492" sldId="352"/>
            <ac:picMk id="15" creationId="{AE113210-7872-481A-ADE6-3A05CCAF5EB2}"/>
          </ac:picMkLst>
        </pc:picChg>
        <pc:picChg chg="add del">
          <ac:chgData name="Prieto Villar, José M." userId="79c44207-68a7-42d5-abf4-08866532a717" providerId="ADAL" clId="{E50CDA73-E60D-4450-95DC-F0BD19650E99}" dt="2021-04-13T22:14:45.855" v="657"/>
          <ac:picMkLst>
            <pc:docMk/>
            <pc:sldMk cId="4104021492" sldId="352"/>
            <ac:picMk id="3074" creationId="{835B52E7-FC76-42A3-9208-EB47355F19E7}"/>
          </ac:picMkLst>
        </pc:picChg>
        <pc:picChg chg="add mod">
          <ac:chgData name="Prieto Villar, José M." userId="79c44207-68a7-42d5-abf4-08866532a717" providerId="ADAL" clId="{E50CDA73-E60D-4450-95DC-F0BD19650E99}" dt="2021-04-13T22:16:29.290" v="758" actId="1076"/>
          <ac:picMkLst>
            <pc:docMk/>
            <pc:sldMk cId="4104021492" sldId="352"/>
            <ac:picMk id="3076" creationId="{AA6BAECD-74AA-4005-8B9A-454F1436FCEE}"/>
          </ac:picMkLst>
        </pc:picChg>
      </pc:sldChg>
      <pc:sldChg chg="addSp delSp modSp add mod">
        <pc:chgData name="Prieto Villar, José M." userId="79c44207-68a7-42d5-abf4-08866532a717" providerId="ADAL" clId="{E50CDA73-E60D-4450-95DC-F0BD19650E99}" dt="2021-04-13T22:29:31.387" v="877" actId="1076"/>
        <pc:sldMkLst>
          <pc:docMk/>
          <pc:sldMk cId="1049295969" sldId="353"/>
        </pc:sldMkLst>
        <pc:spChg chg="add del mod">
          <ac:chgData name="Prieto Villar, José M." userId="79c44207-68a7-42d5-abf4-08866532a717" providerId="ADAL" clId="{E50CDA73-E60D-4450-95DC-F0BD19650E99}" dt="2021-04-13T22:28:13.610" v="856"/>
          <ac:spMkLst>
            <pc:docMk/>
            <pc:sldMk cId="1049295969" sldId="353"/>
            <ac:spMk id="2" creationId="{A4EE525B-809E-476F-A863-7A24939CD93C}"/>
          </ac:spMkLst>
        </pc:spChg>
        <pc:spChg chg="mod">
          <ac:chgData name="Prieto Villar, José M." userId="79c44207-68a7-42d5-abf4-08866532a717" providerId="ADAL" clId="{E50CDA73-E60D-4450-95DC-F0BD19650E99}" dt="2021-04-13T22:27:31.656" v="836" actId="14100"/>
          <ac:spMkLst>
            <pc:docMk/>
            <pc:sldMk cId="1049295969" sldId="353"/>
            <ac:spMk id="12" creationId="{30835947-6883-40F8-A48B-321E93769FE9}"/>
          </ac:spMkLst>
        </pc:spChg>
        <pc:graphicFrameChg chg="del">
          <ac:chgData name="Prieto Villar, José M." userId="79c44207-68a7-42d5-abf4-08866532a717" providerId="ADAL" clId="{E50CDA73-E60D-4450-95DC-F0BD19650E99}" dt="2021-04-13T22:23:42.066" v="796" actId="478"/>
          <ac:graphicFrameMkLst>
            <pc:docMk/>
            <pc:sldMk cId="1049295969" sldId="353"/>
            <ac:graphicFrameMk id="5" creationId="{FA9C84AA-77AF-47E5-8AEE-50F60B504AC8}"/>
          </ac:graphicFrameMkLst>
        </pc:graphicFrameChg>
        <pc:graphicFrameChg chg="del">
          <ac:chgData name="Prieto Villar, José M." userId="79c44207-68a7-42d5-abf4-08866532a717" providerId="ADAL" clId="{E50CDA73-E60D-4450-95DC-F0BD19650E99}" dt="2021-04-13T22:23:42.442" v="797" actId="478"/>
          <ac:graphicFrameMkLst>
            <pc:docMk/>
            <pc:sldMk cId="1049295969" sldId="353"/>
            <ac:graphicFrameMk id="7" creationId="{7028542E-EFDB-4A51-B987-0AC2BCC79AEB}"/>
          </ac:graphicFrameMkLst>
        </pc:graphicFrameChg>
        <pc:picChg chg="add del mod">
          <ac:chgData name="Prieto Villar, José M." userId="79c44207-68a7-42d5-abf4-08866532a717" providerId="ADAL" clId="{E50CDA73-E60D-4450-95DC-F0BD19650E99}" dt="2021-04-13T22:29:00.217" v="872"/>
          <ac:picMkLst>
            <pc:docMk/>
            <pc:sldMk cId="1049295969" sldId="353"/>
            <ac:picMk id="3" creationId="{7809464C-FDE9-4C07-BE59-8B8114125953}"/>
          </ac:picMkLst>
        </pc:picChg>
        <pc:picChg chg="add mod">
          <ac:chgData name="Prieto Villar, José M." userId="79c44207-68a7-42d5-abf4-08866532a717" providerId="ADAL" clId="{E50CDA73-E60D-4450-95DC-F0BD19650E99}" dt="2021-04-13T22:29:31.387" v="877" actId="1076"/>
          <ac:picMkLst>
            <pc:docMk/>
            <pc:sldMk cId="1049295969" sldId="353"/>
            <ac:picMk id="4" creationId="{77E80505-B93F-4662-A952-2095AFA404A8}"/>
          </ac:picMkLst>
        </pc:picChg>
        <pc:picChg chg="del">
          <ac:chgData name="Prieto Villar, José M." userId="79c44207-68a7-42d5-abf4-08866532a717" providerId="ADAL" clId="{E50CDA73-E60D-4450-95DC-F0BD19650E99}" dt="2021-04-13T22:23:23.355" v="790" actId="478"/>
          <ac:picMkLst>
            <pc:docMk/>
            <pc:sldMk cId="1049295969" sldId="353"/>
            <ac:picMk id="2050" creationId="{7E9993D1-3B8D-46D0-89EB-10AEF7A9FD58}"/>
          </ac:picMkLst>
        </pc:picChg>
      </pc:sldChg>
      <pc:sldChg chg="addSp delSp modSp add mod">
        <pc:chgData name="Prieto Villar, José M." userId="79c44207-68a7-42d5-abf4-08866532a717" providerId="ADAL" clId="{E50CDA73-E60D-4450-95DC-F0BD19650E99}" dt="2021-04-13T23:28:09.121" v="912" actId="1076"/>
        <pc:sldMkLst>
          <pc:docMk/>
          <pc:sldMk cId="807424395" sldId="354"/>
        </pc:sldMkLst>
        <pc:spChg chg="mod">
          <ac:chgData name="Prieto Villar, José M." userId="79c44207-68a7-42d5-abf4-08866532a717" providerId="ADAL" clId="{E50CDA73-E60D-4450-95DC-F0BD19650E99}" dt="2021-04-13T23:26:54.975" v="910" actId="20577"/>
          <ac:spMkLst>
            <pc:docMk/>
            <pc:sldMk cId="807424395" sldId="354"/>
            <ac:spMk id="12" creationId="{30835947-6883-40F8-A48B-321E93769FE9}"/>
          </ac:spMkLst>
        </pc:spChg>
        <pc:picChg chg="add mod">
          <ac:chgData name="Prieto Villar, José M." userId="79c44207-68a7-42d5-abf4-08866532a717" providerId="ADAL" clId="{E50CDA73-E60D-4450-95DC-F0BD19650E99}" dt="2021-04-13T23:28:09.121" v="912" actId="1076"/>
          <ac:picMkLst>
            <pc:docMk/>
            <pc:sldMk cId="807424395" sldId="354"/>
            <ac:picMk id="2" creationId="{6C10A6B3-B784-4134-8E1D-8B7F182C3789}"/>
          </ac:picMkLst>
        </pc:picChg>
        <pc:picChg chg="del">
          <ac:chgData name="Prieto Villar, José M." userId="79c44207-68a7-42d5-abf4-08866532a717" providerId="ADAL" clId="{E50CDA73-E60D-4450-95DC-F0BD19650E99}" dt="2021-04-13T23:26:05.982" v="879" actId="478"/>
          <ac:picMkLst>
            <pc:docMk/>
            <pc:sldMk cId="807424395" sldId="354"/>
            <ac:picMk id="4" creationId="{77E80505-B93F-4662-A952-2095AFA404A8}"/>
          </ac:picMkLst>
        </pc:picChg>
      </pc:sldChg>
      <pc:sldChg chg="addSp delSp modSp add mod setBg">
        <pc:chgData name="Prieto Villar, José M." userId="79c44207-68a7-42d5-abf4-08866532a717" providerId="ADAL" clId="{E50CDA73-E60D-4450-95DC-F0BD19650E99}" dt="2021-04-13T23:31:36.517" v="1264" actId="123"/>
        <pc:sldMkLst>
          <pc:docMk/>
          <pc:sldMk cId="203666452" sldId="355"/>
        </pc:sldMkLst>
        <pc:spChg chg="mod">
          <ac:chgData name="Prieto Villar, José M." userId="79c44207-68a7-42d5-abf4-08866532a717" providerId="ADAL" clId="{E50CDA73-E60D-4450-95DC-F0BD19650E99}" dt="2021-04-13T23:30:59.344" v="1255" actId="26606"/>
          <ac:spMkLst>
            <pc:docMk/>
            <pc:sldMk cId="203666452" sldId="355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E50CDA73-E60D-4450-95DC-F0BD19650E99}" dt="2021-04-13T23:31:36.517" v="1264" actId="123"/>
          <ac:spMkLst>
            <pc:docMk/>
            <pc:sldMk cId="203666452" sldId="355"/>
            <ac:spMk id="12" creationId="{30835947-6883-40F8-A48B-321E93769FE9}"/>
          </ac:spMkLst>
        </pc:spChg>
        <pc:spChg chg="add">
          <ac:chgData name="Prieto Villar, José M." userId="79c44207-68a7-42d5-abf4-08866532a717" providerId="ADAL" clId="{E50CDA73-E60D-4450-95DC-F0BD19650E99}" dt="2021-04-13T23:30:59.344" v="1255" actId="26606"/>
          <ac:spMkLst>
            <pc:docMk/>
            <pc:sldMk cId="203666452" sldId="355"/>
            <ac:spMk id="17" creationId="{131BAD53-4E89-4F62-BBB7-26359763ED39}"/>
          </ac:spMkLst>
        </pc:spChg>
        <pc:spChg chg="add">
          <ac:chgData name="Prieto Villar, José M." userId="79c44207-68a7-42d5-abf4-08866532a717" providerId="ADAL" clId="{E50CDA73-E60D-4450-95DC-F0BD19650E99}" dt="2021-04-13T23:30:59.344" v="1255" actId="26606"/>
          <ac:spMkLst>
            <pc:docMk/>
            <pc:sldMk cId="203666452" sldId="355"/>
            <ac:spMk id="19" creationId="{62756DA2-40EB-4C6F-B962-5822FFB54FB6}"/>
          </ac:spMkLst>
        </pc:spChg>
        <pc:picChg chg="del">
          <ac:chgData name="Prieto Villar, José M." userId="79c44207-68a7-42d5-abf4-08866532a717" providerId="ADAL" clId="{E50CDA73-E60D-4450-95DC-F0BD19650E99}" dt="2021-04-13T23:30:36.302" v="1253" actId="478"/>
          <ac:picMkLst>
            <pc:docMk/>
            <pc:sldMk cId="203666452" sldId="355"/>
            <ac:picMk id="2" creationId="{6C10A6B3-B784-4134-8E1D-8B7F182C3789}"/>
          </ac:picMkLst>
        </pc:picChg>
        <pc:picChg chg="add mod">
          <ac:chgData name="Prieto Villar, José M." userId="79c44207-68a7-42d5-abf4-08866532a717" providerId="ADAL" clId="{E50CDA73-E60D-4450-95DC-F0BD19650E99}" dt="2021-04-13T23:30:59.344" v="1255" actId="26606"/>
          <ac:picMkLst>
            <pc:docMk/>
            <pc:sldMk cId="203666452" sldId="355"/>
            <ac:picMk id="3" creationId="{EF399CED-61E7-46C8-A91F-B34041B95D58}"/>
          </ac:picMkLst>
        </pc:picChg>
      </pc:sldChg>
      <pc:sldChg chg="addSp delSp modSp add mod setBg delDesignElem">
        <pc:chgData name="Prieto Villar, José M." userId="79c44207-68a7-42d5-abf4-08866532a717" providerId="ADAL" clId="{E50CDA73-E60D-4450-95DC-F0BD19650E99}" dt="2021-04-13T23:35:21.196" v="1456" actId="27636"/>
        <pc:sldMkLst>
          <pc:docMk/>
          <pc:sldMk cId="1178291339" sldId="356"/>
        </pc:sldMkLst>
        <pc:spChg chg="mod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E50CDA73-E60D-4450-95DC-F0BD19650E99}" dt="2021-04-13T23:35:21.196" v="1456" actId="27636"/>
          <ac:spMkLst>
            <pc:docMk/>
            <pc:sldMk cId="1178291339" sldId="356"/>
            <ac:spMk id="12" creationId="{30835947-6883-40F8-A48B-321E93769FE9}"/>
          </ac:spMkLst>
        </pc:spChg>
        <pc:spChg chg="add del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14" creationId="{35F0E358-1E49-4920-80D8-C3D138708838}"/>
          </ac:spMkLst>
        </pc:spChg>
        <pc:spChg chg="add del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15" creationId="{E2D2362D-7010-4036-B9CA-03DFC8EB3B01}"/>
          </ac:spMkLst>
        </pc:spChg>
        <pc:spChg chg="del">
          <ac:chgData name="Prieto Villar, José M." userId="79c44207-68a7-42d5-abf4-08866532a717" providerId="ADAL" clId="{E50CDA73-E60D-4450-95DC-F0BD19650E99}" dt="2021-04-13T23:31:59.161" v="1266"/>
          <ac:spMkLst>
            <pc:docMk/>
            <pc:sldMk cId="1178291339" sldId="356"/>
            <ac:spMk id="17" creationId="{131BAD53-4E89-4F62-BBB7-26359763ED39}"/>
          </ac:spMkLst>
        </pc:spChg>
        <pc:spChg chg="del">
          <ac:chgData name="Prieto Villar, José M." userId="79c44207-68a7-42d5-abf4-08866532a717" providerId="ADAL" clId="{E50CDA73-E60D-4450-95DC-F0BD19650E99}" dt="2021-04-13T23:31:59.161" v="1266"/>
          <ac:spMkLst>
            <pc:docMk/>
            <pc:sldMk cId="1178291339" sldId="356"/>
            <ac:spMk id="19" creationId="{62756DA2-40EB-4C6F-B962-5822FFB54FB6}"/>
          </ac:spMkLst>
        </pc:spChg>
        <pc:spChg chg="add del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21" creationId="{DC85BF5E-2BD6-4E5B-8EA3-420B45BB03FA}"/>
          </ac:spMkLst>
        </pc:spChg>
        <pc:spChg chg="add del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23" creationId="{740D8E28-91B5-42B0-9D6C-B777D8AD90C2}"/>
          </ac:spMkLst>
        </pc:spChg>
        <pc:spChg chg="add del">
          <ac:chgData name="Prieto Villar, José M." userId="79c44207-68a7-42d5-abf4-08866532a717" providerId="ADAL" clId="{E50CDA73-E60D-4450-95DC-F0BD19650E99}" dt="2021-04-13T23:34:56.271" v="1448" actId="26606"/>
          <ac:spMkLst>
            <pc:docMk/>
            <pc:sldMk cId="1178291339" sldId="356"/>
            <ac:spMk id="25" creationId="{04812C46-200A-4DEB-A05E-3ED6C68C2387}"/>
          </ac:spMkLst>
        </pc:spChg>
        <pc:spChg chg="add del">
          <ac:chgData name="Prieto Villar, José M." userId="79c44207-68a7-42d5-abf4-08866532a717" providerId="ADAL" clId="{E50CDA73-E60D-4450-95DC-F0BD19650E99}" dt="2021-04-13T23:34:49.886" v="1440" actId="26606"/>
          <ac:spMkLst>
            <pc:docMk/>
            <pc:sldMk cId="1178291339" sldId="356"/>
            <ac:spMk id="28" creationId="{43B6B5C9-BE23-4C39-92DF-62F5C1B96202}"/>
          </ac:spMkLst>
        </pc:spChg>
        <pc:spChg chg="add del">
          <ac:chgData name="Prieto Villar, José M." userId="79c44207-68a7-42d5-abf4-08866532a717" providerId="ADAL" clId="{E50CDA73-E60D-4450-95DC-F0BD19650E99}" dt="2021-04-13T23:34:51.047" v="1442" actId="26606"/>
          <ac:spMkLst>
            <pc:docMk/>
            <pc:sldMk cId="1178291339" sldId="356"/>
            <ac:spMk id="34" creationId="{8ED08A1D-4632-47AB-8832-C17BA008697E}"/>
          </ac:spMkLst>
        </pc:spChg>
        <pc:spChg chg="add del">
          <ac:chgData name="Prieto Villar, José M." userId="79c44207-68a7-42d5-abf4-08866532a717" providerId="ADAL" clId="{E50CDA73-E60D-4450-95DC-F0BD19650E99}" dt="2021-04-13T23:34:51.552" v="1444" actId="26606"/>
          <ac:spMkLst>
            <pc:docMk/>
            <pc:sldMk cId="1178291339" sldId="356"/>
            <ac:spMk id="38" creationId="{43B6B5C9-BE23-4C39-92DF-62F5C1B96202}"/>
          </ac:spMkLst>
        </pc:spChg>
        <pc:spChg chg="add del">
          <ac:chgData name="Prieto Villar, José M." userId="79c44207-68a7-42d5-abf4-08866532a717" providerId="ADAL" clId="{E50CDA73-E60D-4450-95DC-F0BD19650E99}" dt="2021-04-13T23:34:54.376" v="1446" actId="26606"/>
          <ac:spMkLst>
            <pc:docMk/>
            <pc:sldMk cId="1178291339" sldId="356"/>
            <ac:spMk id="41" creationId="{04812C46-200A-4DEB-A05E-3ED6C68C2387}"/>
          </ac:spMkLst>
        </pc:spChg>
        <pc:spChg chg="add del">
          <ac:chgData name="Prieto Villar, José M." userId="79c44207-68a7-42d5-abf4-08866532a717" providerId="ADAL" clId="{E50CDA73-E60D-4450-95DC-F0BD19650E99}" dt="2021-04-13T23:34:54.376" v="1446" actId="26606"/>
          <ac:spMkLst>
            <pc:docMk/>
            <pc:sldMk cId="1178291339" sldId="356"/>
            <ac:spMk id="42" creationId="{E4D63AEB-01ED-4B67-A163-4F509656D523}"/>
          </ac:spMkLst>
        </pc:spChg>
        <pc:grpChg chg="add del">
          <ac:chgData name="Prieto Villar, José M." userId="79c44207-68a7-42d5-abf4-08866532a717" providerId="ADAL" clId="{E50CDA73-E60D-4450-95DC-F0BD19650E99}" dt="2021-04-13T23:34:49.886" v="1440" actId="26606"/>
          <ac:grpSpMkLst>
            <pc:docMk/>
            <pc:sldMk cId="1178291339" sldId="356"/>
            <ac:grpSpMk id="30" creationId="{4933887F-5725-499E-8BC5-19BEFD54DB80}"/>
          </ac:grpSpMkLst>
        </pc:grpChg>
        <pc:grpChg chg="add del">
          <ac:chgData name="Prieto Villar, José M." userId="79c44207-68a7-42d5-abf4-08866532a717" providerId="ADAL" clId="{E50CDA73-E60D-4450-95DC-F0BD19650E99}" dt="2021-04-13T23:34:51.047" v="1442" actId="26606"/>
          <ac:grpSpMkLst>
            <pc:docMk/>
            <pc:sldMk cId="1178291339" sldId="356"/>
            <ac:grpSpMk id="35" creationId="{0075437B-93A1-4A73-812B-C5030CC2FFCD}"/>
          </ac:grpSpMkLst>
        </pc:grpChg>
        <pc:grpChg chg="add del">
          <ac:chgData name="Prieto Villar, José M." userId="79c44207-68a7-42d5-abf4-08866532a717" providerId="ADAL" clId="{E50CDA73-E60D-4450-95DC-F0BD19650E99}" dt="2021-04-13T23:34:51.552" v="1444" actId="26606"/>
          <ac:grpSpMkLst>
            <pc:docMk/>
            <pc:sldMk cId="1178291339" sldId="356"/>
            <ac:grpSpMk id="39" creationId="{4933887F-5725-499E-8BC5-19BEFD54DB80}"/>
          </ac:grpSpMkLst>
        </pc:grpChg>
        <pc:picChg chg="add del mod">
          <ac:chgData name="Prieto Villar, José M." userId="79c44207-68a7-42d5-abf4-08866532a717" providerId="ADAL" clId="{E50CDA73-E60D-4450-95DC-F0BD19650E99}" dt="2021-04-13T23:34:43.630" v="1436" actId="478"/>
          <ac:picMkLst>
            <pc:docMk/>
            <pc:sldMk cId="1178291339" sldId="356"/>
            <ac:picMk id="2" creationId="{33592CDB-3A6F-4E57-96D5-8DCE53EC3BB4}"/>
          </ac:picMkLst>
        </pc:picChg>
        <pc:picChg chg="del">
          <ac:chgData name="Prieto Villar, José M." userId="79c44207-68a7-42d5-abf4-08866532a717" providerId="ADAL" clId="{E50CDA73-E60D-4450-95DC-F0BD19650E99}" dt="2021-04-13T23:32:40.898" v="1429" actId="478"/>
          <ac:picMkLst>
            <pc:docMk/>
            <pc:sldMk cId="1178291339" sldId="356"/>
            <ac:picMk id="3" creationId="{EF399CED-61E7-46C8-A91F-B34041B95D58}"/>
          </ac:picMkLst>
        </pc:picChg>
        <pc:picChg chg="add mod">
          <ac:chgData name="Prieto Villar, José M." userId="79c44207-68a7-42d5-abf4-08866532a717" providerId="ADAL" clId="{E50CDA73-E60D-4450-95DC-F0BD19650E99}" dt="2021-04-13T23:35:06.268" v="1452" actId="1076"/>
          <ac:picMkLst>
            <pc:docMk/>
            <pc:sldMk cId="1178291339" sldId="356"/>
            <ac:picMk id="4" creationId="{A6458304-04BA-4174-AFE6-F5ED7F368CE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7B13834E-8AC2-48C5-8DD7-FE0809585ADD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0AA73BB1-B10C-4495-AC10-01FDD5B3AA3D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C26002C-EFAF-4AD3-8B9F-AF1B6FE43B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E6E1A55-CB99-4296-81A5-22FD525CB06C}"/>
              </a:ext>
            </a:extLst>
          </p:cNvPr>
          <p:cNvSpPr txBox="1">
            <a:spLocks/>
          </p:cNvSpPr>
          <p:nvPr userDrawn="1"/>
        </p:nvSpPr>
        <p:spPr>
          <a:xfrm>
            <a:off x="381001" y="6231723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dirty="0">
                <a:latin typeface="GT Sectra Fine Bk" panose="000004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7EAC6CF-541A-4AC8-B6EF-E5C5E712E8FC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17ED-64D8-481F-BAC9-1A3AAD1DA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0633" r="7013" b="25000"/>
          <a:stretch/>
        </p:blipFill>
        <p:spPr>
          <a:xfrm>
            <a:off x="0" y="0"/>
            <a:ext cx="12192000" cy="68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0C8ED76-C519-4092-835F-CE1D7C72348E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EAFDC738-A7B0-4C4C-B6D2-A0ADA4818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15674CC-308E-4268-950B-3DAEC9C1ABAF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4FE2CDA-3E3D-4B4E-9D47-B7ECB330E84D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4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536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5BACE79B-9CC9-470E-81E0-20F7FAE854A6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1B85B-19F0-4C17-8AEA-F520CDD4C6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" b="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C0436-E852-4CD1-BC46-0093EC0D78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0E7B4-ACD0-4C8E-8030-4D39116544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1" y="0"/>
            <a:ext cx="12220517" cy="687404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2167318-06A3-4E36-96B0-7426CB40B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547D52-08B5-47D9-9E24-A2D3A9A45C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85FBB-381E-4443-8D33-E31DF9F81C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95A57-35C7-4102-AC0C-0CC26BDFBF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838866-EE8A-4BAF-B622-4CB35334E8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58030F6B-9665-4505-8160-36341FE4D0F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D39017FD-6A0B-46C6-823B-9454CF7F3EE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8F274-4ABB-409A-9122-B921CDC14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89067-7006-43C5-A8F1-15177F83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53978-7A21-4BE2-B545-CA43B53AF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0" y="0"/>
            <a:ext cx="12219335" cy="687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CB1EB-6D51-46B1-A764-700792C29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19B24-0B3E-4DFD-965A-1B90AC278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F6BE274-EE6C-4F62-976D-2F01D501E071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E7FB73C-FEA5-4C19-A1C4-8DC4715CA1D6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60A67953-76A6-48D1-B98C-96844D9701AC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266B2F9F-DB59-4861-A5D3-26AEAD72BE4A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1A68AFD9-DA67-4D7C-AFEA-DC0269015D85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Tuesday, April 13,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754" r:id="rId14"/>
    <p:sldLayoutId id="2147483681" r:id="rId15"/>
    <p:sldLayoutId id="2147483649" r:id="rId16"/>
    <p:sldLayoutId id="2147483757" r:id="rId17"/>
    <p:sldLayoutId id="2147483755" r:id="rId18"/>
    <p:sldLayoutId id="2147483737" r:id="rId19"/>
    <p:sldLayoutId id="2147483651" r:id="rId20"/>
    <p:sldLayoutId id="2147483721" r:id="rId21"/>
    <p:sldLayoutId id="2147483750" r:id="rId22"/>
    <p:sldLayoutId id="2147483745" r:id="rId23"/>
    <p:sldLayoutId id="2147483746" r:id="rId24"/>
    <p:sldLayoutId id="2147483747" r:id="rId25"/>
    <p:sldLayoutId id="2147483739" r:id="rId26"/>
    <p:sldLayoutId id="2147483748" r:id="rId27"/>
    <p:sldLayoutId id="2147483724" r:id="rId28"/>
    <p:sldLayoutId id="2147483723" r:id="rId29"/>
    <p:sldLayoutId id="2147483725" r:id="rId30"/>
    <p:sldLayoutId id="2147483673" r:id="rId31"/>
    <p:sldLayoutId id="2147483653" r:id="rId32"/>
    <p:sldLayoutId id="2147483722" r:id="rId33"/>
    <p:sldLayoutId id="2147483693" r:id="rId34"/>
    <p:sldLayoutId id="2147483701" r:id="rId35"/>
    <p:sldLayoutId id="2147483668" r:id="rId36"/>
    <p:sldLayoutId id="2147483707" r:id="rId37"/>
    <p:sldLayoutId id="2147483714" r:id="rId38"/>
    <p:sldLayoutId id="2147483657" r:id="rId39"/>
    <p:sldLayoutId id="2147483679" r:id="rId40"/>
    <p:sldLayoutId id="2147483661" r:id="rId41"/>
    <p:sldLayoutId id="2147483678" r:id="rId42"/>
    <p:sldLayoutId id="2147483663" r:id="rId43"/>
    <p:sldLayoutId id="2147483667" r:id="rId44"/>
    <p:sldLayoutId id="2147483749" r:id="rId45"/>
    <p:sldLayoutId id="2147483726" r:id="rId46"/>
    <p:sldLayoutId id="2147483688" r:id="rId47"/>
    <p:sldLayoutId id="2147483751" r:id="rId48"/>
    <p:sldLayoutId id="2147483655" r:id="rId49"/>
    <p:sldLayoutId id="2147483740" r:id="rId5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B0BC-208D-4211-BBBA-7D38E1C0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1" y="2318273"/>
            <a:ext cx="6815262" cy="2221454"/>
          </a:xfrm>
        </p:spPr>
        <p:txBody>
          <a:bodyPr/>
          <a:lstStyle/>
          <a:p>
            <a:r>
              <a:rPr lang="en-US" dirty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JDBC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366" y="2194102"/>
            <a:ext cx="3427001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nuestro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donde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podemos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almacenar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BBDD,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creamos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llamados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 Access Object 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(DAO)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tienen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propiedes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campos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tablas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sirven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registro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una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lo largo del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399CED-61E7-46C8-A91F-B34041B9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186550"/>
            <a:ext cx="6155141" cy="450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8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641" y="662400"/>
            <a:ext cx="341030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JDBC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641" y="2286000"/>
            <a:ext cx="3410309" cy="19874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Por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otro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lado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, para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poder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agrupar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mandatos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necesarios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comunicarnos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constantemente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con la BBDD, temenos los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llamados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Manager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58304-04BA-4174-AFE6-F5ED7F36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2" y="662400"/>
            <a:ext cx="7282720" cy="539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9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1086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¿</a:t>
            </a:r>
            <a:r>
              <a:rPr lang="en-US" sz="4800" dirty="0" err="1"/>
              <a:t>Preguntas</a:t>
            </a:r>
            <a:r>
              <a:rPr lang="en-US" sz="4800" dirty="0"/>
              <a:t>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AP 20.98 SAQ Practice #1 (1.3) HOMEWORK! – Bello's Reference Page – Use  GOOGLE CLASSROOM for all your material!">
            <a:extLst>
              <a:ext uri="{FF2B5EF4-FFF2-40B4-BE49-F238E27FC236}">
                <a16:creationId xmlns:a16="http://schemas.microsoft.com/office/drawing/2014/main" id="{26D6E5A4-1927-4DAD-9D26-449765FAB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2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s-DO" dirty="0"/>
              <a:t>JDBC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576" y="1163848"/>
            <a:ext cx="982980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JDBC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F2E6222-7045-41C6-884F-FFA7C5620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671" y="3570628"/>
            <a:ext cx="4954693" cy="17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B645464F-5AB0-479A-9DA5-673D4E6A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4871" y="2827419"/>
            <a:ext cx="5029200" cy="32276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Conexión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define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cómo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 enlace o una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atadura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que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otra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	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un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número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manera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lógica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jerárquica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 una 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Interfaz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red (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comunicación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conexión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de un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dispositivo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computadora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Tablet, Laptop, Smartphone) que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utilice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IP (Internet Protocol), que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corresponde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nivel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red del 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TCP/IP.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140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/>
              <a:t>JDBC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2" y="2421682"/>
            <a:ext cx="9919059" cy="28874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ODBC</a:t>
            </a:r>
            <a:r>
              <a:rPr lang="es-ES" sz="1400" dirty="0"/>
              <a:t>: Open Data Base </a:t>
            </a:r>
            <a:r>
              <a:rPr lang="es-ES" sz="1400" dirty="0" err="1"/>
              <a:t>Connector</a:t>
            </a:r>
            <a:r>
              <a:rPr lang="es-ES" sz="1400" dirty="0"/>
              <a:t>, es un elemento que hace posible el acceder a cualquier dato desde cualquier aplicación, sin importar qué sistema de gestión de bases de datos (DBMS) almacene los datos.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API</a:t>
            </a:r>
            <a:r>
              <a:rPr lang="es-ES" sz="1400" dirty="0"/>
              <a:t> (</a:t>
            </a:r>
            <a:r>
              <a:rPr lang="es-ES" sz="1400" dirty="0" err="1"/>
              <a:t>Application</a:t>
            </a:r>
            <a:r>
              <a:rPr lang="es-ES" sz="1400" dirty="0"/>
              <a:t> </a:t>
            </a:r>
            <a:r>
              <a:rPr lang="es-ES" sz="1400" dirty="0" err="1"/>
              <a:t>Programming</a:t>
            </a:r>
            <a:r>
              <a:rPr lang="es-ES" sz="1400" dirty="0"/>
              <a:t> Interface) : es el conjunto de funciones y procedimientos (o métodos, en la programación orientada a objetos) que ofrece cierta biblioteca para ser utilizado por otro software como una capa de abstracción. Son usadas generalmente en las bibliotecas.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JDBC</a:t>
            </a:r>
            <a:r>
              <a:rPr lang="es-ES" sz="1400" dirty="0"/>
              <a:t> (Java Data Base </a:t>
            </a:r>
            <a:r>
              <a:rPr lang="es-ES" sz="1400" dirty="0" err="1"/>
              <a:t>Connectivity</a:t>
            </a:r>
            <a:r>
              <a:rPr lang="es-ES" sz="1400" dirty="0"/>
              <a:t>): es el API estándar de la industria para la independencia de conectividad entre un programa Java y la amplia gamma de base de datos SQL u otro tipo de fuente de datos tabulados. Con un JDBC, puedes conectarte a cualquier SGBD.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3005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76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078992"/>
            <a:ext cx="6272784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JDBC</a:t>
            </a:r>
          </a:p>
        </p:txBody>
      </p:sp>
      <p:sp>
        <p:nvSpPr>
          <p:cNvPr id="1048" name="Rectangle 78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What is JVM (Java Virtual Machine)? with Architecture: JAVA Programming  Tutorial - YouTube">
            <a:extLst>
              <a:ext uri="{FF2B5EF4-FFF2-40B4-BE49-F238E27FC236}">
                <a16:creationId xmlns:a16="http://schemas.microsoft.com/office/drawing/2014/main" id="{C122637A-DD75-43CB-A3FD-56F85D9826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" b="9861"/>
          <a:stretch/>
        </p:blipFill>
        <p:spPr bwMode="auto">
          <a:xfrm>
            <a:off x="7684008" y="1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80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355848"/>
            <a:ext cx="6272784" cy="28254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conectarse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una BD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desde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aplicación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hecha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Java, se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deben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contemplar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siguientes</a:t>
            </a: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elementos</a:t>
            </a:r>
            <a:endParaRPr lang="en-US" sz="2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2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 Plataforma java.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Driver o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Conector</a:t>
            </a:r>
            <a:endParaRPr lang="en-US" sz="2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URL a la Base de </a:t>
            </a:r>
            <a:r>
              <a:rPr lang="en-US" sz="2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Datos</a:t>
            </a:r>
            <a:endParaRPr lang="en-US" sz="2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OneCloud BizApps">
            <a:extLst>
              <a:ext uri="{FF2B5EF4-FFF2-40B4-BE49-F238E27FC236}">
                <a16:creationId xmlns:a16="http://schemas.microsoft.com/office/drawing/2014/main" id="{B8872598-C7D9-488D-BDB1-C823325C6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0" b="25894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pos de Base de Datos - YMANT">
            <a:extLst>
              <a:ext uri="{FF2B5EF4-FFF2-40B4-BE49-F238E27FC236}">
                <a16:creationId xmlns:a16="http://schemas.microsoft.com/office/drawing/2014/main" id="{2137F9A3-26BE-443A-A958-D772B2164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4"/>
          <a:stretch/>
        </p:blipFill>
        <p:spPr bwMode="auto">
          <a:xfrm>
            <a:off x="7684008" y="461772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08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/>
              <a:t>JDBC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92" y="1903446"/>
            <a:ext cx="10582959" cy="49545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/>
              <a:t>Práctica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Crea un nuevo proyecto Maven con las siguientes características: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arenR"/>
            </a:pPr>
            <a:endParaRPr lang="es-E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 dirty="0"/>
              <a:t>&lt;</a:t>
            </a:r>
            <a:r>
              <a:rPr lang="es-ES" sz="1100" dirty="0" err="1"/>
              <a:t>groupId</a:t>
            </a:r>
            <a:r>
              <a:rPr lang="es-ES" sz="1100" dirty="0"/>
              <a:t>&gt;</a:t>
            </a:r>
            <a:r>
              <a:rPr lang="es-ES" sz="1100" dirty="0" err="1"/>
              <a:t>edu.fpdual.jdbc</a:t>
            </a:r>
            <a:r>
              <a:rPr lang="es-ES" sz="1100" dirty="0"/>
              <a:t>&lt;/</a:t>
            </a:r>
            <a:r>
              <a:rPr lang="es-ES" sz="1100" dirty="0" err="1"/>
              <a:t>groupId</a:t>
            </a:r>
            <a:r>
              <a:rPr lang="es-ES" sz="1100" dirty="0"/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 dirty="0"/>
              <a:t>&lt;</a:t>
            </a:r>
            <a:r>
              <a:rPr lang="es-ES" sz="1100" dirty="0" err="1"/>
              <a:t>artifactId</a:t>
            </a:r>
            <a:r>
              <a:rPr lang="es-ES" sz="1100" dirty="0"/>
              <a:t>&gt;</a:t>
            </a:r>
            <a:r>
              <a:rPr lang="es-ES" sz="1100" dirty="0" err="1"/>
              <a:t>ejemplojdbc</a:t>
            </a:r>
            <a:r>
              <a:rPr lang="es-ES" sz="1100" dirty="0"/>
              <a:t>&lt;/</a:t>
            </a:r>
            <a:r>
              <a:rPr lang="es-ES" sz="1100" dirty="0" err="1"/>
              <a:t>artifactId</a:t>
            </a:r>
            <a:r>
              <a:rPr lang="es-ES" sz="1100" dirty="0"/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 dirty="0"/>
              <a:t>&lt;</a:t>
            </a:r>
            <a:r>
              <a:rPr lang="es-ES" sz="1100" dirty="0" err="1"/>
              <a:t>version</a:t>
            </a:r>
            <a:r>
              <a:rPr lang="es-ES" sz="1100" dirty="0"/>
              <a:t>&gt;0.0.1-SNAPSHOT&lt;/</a:t>
            </a:r>
            <a:r>
              <a:rPr lang="es-ES" sz="1100" dirty="0" err="1"/>
              <a:t>version</a:t>
            </a:r>
            <a:r>
              <a:rPr lang="es-ES" sz="1100" dirty="0"/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 dirty="0"/>
              <a:t>&lt;</a:t>
            </a:r>
            <a:r>
              <a:rPr lang="es-ES" sz="1100" dirty="0" err="1"/>
              <a:t>name</a:t>
            </a:r>
            <a:r>
              <a:rPr lang="es-ES" sz="1100" dirty="0"/>
              <a:t>&gt;Ejemplo JDBC&lt;/</a:t>
            </a:r>
            <a:r>
              <a:rPr lang="es-ES" sz="1100" dirty="0" err="1"/>
              <a:t>name</a:t>
            </a:r>
            <a:r>
              <a:rPr lang="es-ES" sz="1100" dirty="0"/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100" dirty="0"/>
              <a:t>&lt;</a:t>
            </a:r>
            <a:r>
              <a:rPr lang="es-ES" sz="1100" dirty="0" err="1"/>
              <a:t>description</a:t>
            </a:r>
            <a:r>
              <a:rPr lang="es-ES" sz="1100" dirty="0"/>
              <a:t>&gt;Ejemplo </a:t>
            </a:r>
            <a:r>
              <a:rPr lang="es-ES" sz="1100" dirty="0" err="1"/>
              <a:t>didactivo</a:t>
            </a:r>
            <a:r>
              <a:rPr lang="es-ES" sz="1100" dirty="0"/>
              <a:t> para conexión por JDBC a MySQL&lt;/</a:t>
            </a:r>
            <a:r>
              <a:rPr lang="es-ES" sz="1100" dirty="0" err="1"/>
              <a:t>description</a:t>
            </a:r>
            <a:r>
              <a:rPr lang="es-ES" sz="1100" dirty="0"/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Agrega las dependencias de </a:t>
            </a:r>
            <a:r>
              <a:rPr lang="es-ES" sz="1400" b="1" dirty="0" err="1"/>
              <a:t>lombok</a:t>
            </a:r>
            <a:r>
              <a:rPr lang="es-ES" sz="1400" b="1" dirty="0"/>
              <a:t>, </a:t>
            </a:r>
            <a:r>
              <a:rPr lang="es-ES" sz="1400" b="1" dirty="0" err="1"/>
              <a:t>junit</a:t>
            </a:r>
            <a:r>
              <a:rPr lang="es-ES" sz="1400" b="1" dirty="0"/>
              <a:t> 5 y el plugin de </a:t>
            </a:r>
            <a:r>
              <a:rPr lang="es-ES" sz="1400" b="1" dirty="0" err="1"/>
              <a:t>surefire</a:t>
            </a:r>
            <a:r>
              <a:rPr lang="es-ES" sz="1400" b="1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/>
              <a:t>Agrega dependencia del conector para MySQL.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9C84AA-77AF-47E5-8AEE-50F60B504A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478578"/>
              </p:ext>
            </p:extLst>
          </p:nvPr>
        </p:nvGraphicFramePr>
        <p:xfrm>
          <a:off x="6410130" y="4534678"/>
          <a:ext cx="1202574" cy="70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672120" imgH="394560" progId="Package">
                  <p:embed/>
                </p:oleObj>
              </mc:Choice>
              <mc:Fallback>
                <p:oleObj name="Packager Shell Object" showAsIcon="1" r:id="rId3" imgW="672120" imgH="39456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A9C84AA-77AF-47E5-8AEE-50F60B504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10130" y="4534678"/>
                        <a:ext cx="1202574" cy="70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028542E-EFDB-4A51-B987-0AC2BCC79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245554"/>
              </p:ext>
            </p:extLst>
          </p:nvPr>
        </p:nvGraphicFramePr>
        <p:xfrm>
          <a:off x="4355582" y="5102619"/>
          <a:ext cx="1740418" cy="652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5" imgW="1054440" imgH="394560" progId="Package">
                  <p:embed/>
                </p:oleObj>
              </mc:Choice>
              <mc:Fallback>
                <p:oleObj name="Packager Shell Object" showAsIcon="1" r:id="rId5" imgW="1054440" imgH="39456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028542E-EFDB-4A51-B987-0AC2BCC79A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5582" y="5102619"/>
                        <a:ext cx="1740418" cy="652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Inspection Checklist - WSP">
            <a:extLst>
              <a:ext uri="{FF2B5EF4-FFF2-40B4-BE49-F238E27FC236}">
                <a16:creationId xmlns:a16="http://schemas.microsoft.com/office/drawing/2014/main" id="{7E9993D1-3B8D-46D0-89EB-10AEF7A9F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136" y="1194318"/>
            <a:ext cx="3069771" cy="30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60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JDBC</a:t>
            </a:r>
          </a:p>
        </p:txBody>
      </p:sp>
      <p:pic>
        <p:nvPicPr>
          <p:cNvPr id="3076" name="Picture 4" descr="SQL Server/MySQL - Austin Software Development | CollectivePoint">
            <a:extLst>
              <a:ext uri="{FF2B5EF4-FFF2-40B4-BE49-F238E27FC236}">
                <a16:creationId xmlns:a16="http://schemas.microsoft.com/office/drawing/2014/main" id="{AA6BAECD-74AA-4005-8B9A-454F1436F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6" r="22924"/>
          <a:stretch/>
        </p:blipFill>
        <p:spPr bwMode="auto">
          <a:xfrm>
            <a:off x="1341705" y="1614201"/>
            <a:ext cx="3671091" cy="362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4502" y="2434201"/>
            <a:ext cx="4999298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Visto una de las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las que se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conexión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una BD por JDBC,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seguiremos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lo que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realmente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busca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consultar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modificar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 Para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poder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operaciones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necesitaremos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conocer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siguientes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elementos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Statement: 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el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objeto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usado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la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ejecución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sentencias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mandatos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SQL. Este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podría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no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retornar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resultado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PreparedStatement</a:t>
            </a:r>
            <a:r>
              <a:rPr lang="en-US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 un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objeto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idéntico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 Statement, con la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particularidad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que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puede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recibir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parámetros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forma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dinámica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CallableStatement</a:t>
            </a:r>
            <a:r>
              <a:rPr lang="es-E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es un objeto que permite llamar a procesos almacenados (</a:t>
            </a:r>
            <a:r>
              <a:rPr lang="es-E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</a:t>
            </a:r>
            <a:r>
              <a:rPr lang="es-E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Procedures</a:t>
            </a:r>
            <a:r>
              <a:rPr lang="es-ES" sz="1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02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/>
              <a:t>JDBC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92" y="1903447"/>
            <a:ext cx="10582959" cy="16235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400" dirty="0"/>
              <a:t>La ejecución de las instrucciones SQL mediante un </a:t>
            </a:r>
            <a:r>
              <a:rPr lang="es-ES" sz="1400" dirty="0" err="1"/>
              <a:t>Statement</a:t>
            </a:r>
            <a:r>
              <a:rPr lang="es-ES" sz="1400" dirty="0"/>
              <a:t> puede realizarse mediante el uso de tres métodos: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s-E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 err="1"/>
              <a:t>executeQuery</a:t>
            </a:r>
            <a:r>
              <a:rPr lang="es-ES" sz="1400" dirty="0"/>
              <a:t>(): para las instrucciones SELECT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 err="1"/>
              <a:t>executeUpdate</a:t>
            </a:r>
            <a:r>
              <a:rPr lang="es-ES" sz="1400" dirty="0"/>
              <a:t>(): para actualizar los datos o la estructura de la base de datos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400" b="1" dirty="0" err="1"/>
              <a:t>execute</a:t>
            </a:r>
            <a:r>
              <a:rPr lang="es-ES" sz="1400" dirty="0"/>
              <a:t>(): puede utilizarse para los dos casos anteriores cuando el resultado es desconocido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80505-B93F-4662-A952-2095AFA4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47" y="3606282"/>
            <a:ext cx="7023367" cy="21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95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/>
              <a:t>JDBC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30835947-6883-40F8-A48B-321E93769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92" y="1903447"/>
            <a:ext cx="10582959" cy="16235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1400" dirty="0"/>
              <a:t>Posterior a ejecutar el comando, generalmente se espera una respuesta. Esta respuesta es guardada en un objeto llamando “</a:t>
            </a:r>
            <a:r>
              <a:rPr lang="es-DO" sz="1400" dirty="0" err="1"/>
              <a:t>ResultSet</a:t>
            </a:r>
            <a:r>
              <a:rPr lang="es-DO" sz="1400" dirty="0"/>
              <a:t>”, el cual puede contener de 0 a todas las líneas que la memoria de la JVM permita. </a:t>
            </a:r>
          </a:p>
          <a:p>
            <a:endParaRPr lang="es-DO" sz="1400" dirty="0"/>
          </a:p>
          <a:p>
            <a:r>
              <a:rPr lang="es-DO" sz="1400" dirty="0"/>
              <a:t>Mientras se va leyendo cada registro del “</a:t>
            </a:r>
            <a:r>
              <a:rPr lang="es-DO" sz="1400" dirty="0" err="1"/>
              <a:t>ResultSet</a:t>
            </a:r>
            <a:r>
              <a:rPr lang="es-DO" sz="1400" dirty="0"/>
              <a:t>”, podemos ir capturando las diferentes informaciones que este retorna a través de los métodos “</a:t>
            </a:r>
            <a:r>
              <a:rPr lang="es-DO" sz="1400" dirty="0" err="1"/>
              <a:t>get</a:t>
            </a:r>
            <a:r>
              <a:rPr lang="es-DO" sz="1400" dirty="0"/>
              <a:t>” que posee. Cabe destacar que para cada tipo de dato existe un tipo de método “</a:t>
            </a:r>
            <a:r>
              <a:rPr lang="es-DO" sz="1400" dirty="0" err="1"/>
              <a:t>get</a:t>
            </a:r>
            <a:r>
              <a:rPr lang="es-DO" sz="1400" dirty="0"/>
              <a:t>” y este recibe un parámetro tipo </a:t>
            </a:r>
            <a:r>
              <a:rPr lang="es-DO" sz="1400" dirty="0" err="1"/>
              <a:t>String</a:t>
            </a:r>
            <a:r>
              <a:rPr lang="es-DO" sz="1400" dirty="0"/>
              <a:t> con el nombre de la columna a leer.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0A6B3-B784-4134-8E1D-8B7F182C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3705724"/>
            <a:ext cx="8373644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08F5BD837BC4A89E2529A879F0C73" ma:contentTypeVersion="2" ma:contentTypeDescription="Create a new document." ma:contentTypeScope="" ma:versionID="f63a7b406946430f0a66dd2c2e7e326b">
  <xsd:schema xmlns:xsd="http://www.w3.org/2001/XMLSchema" xmlns:xs="http://www.w3.org/2001/XMLSchema" xmlns:p="http://schemas.microsoft.com/office/2006/metadata/properties" xmlns:ns2="9bde43a9-8c66-48cb-8f64-af0f11e05ed0" targetNamespace="http://schemas.microsoft.com/office/2006/metadata/properties" ma:root="true" ma:fieldsID="c2a0431caea1d2e64200c8e04bf6f504" ns2:_="">
    <xsd:import namespace="9bde43a9-8c66-48cb-8f64-af0f11e05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e43a9-8c66-48cb-8f64-af0f11e05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8A3B3C-5578-4C9D-93EF-09987523F5C5}"/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675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Graphik</vt:lpstr>
      <vt:lpstr>GT Sectra Fine</vt:lpstr>
      <vt:lpstr>GT Sectra Fine Bk</vt:lpstr>
      <vt:lpstr>System Font</vt:lpstr>
      <vt:lpstr>Office Theme</vt:lpstr>
      <vt:lpstr>Package</vt:lpstr>
      <vt:lpstr>Java</vt:lpstr>
      <vt:lpstr>JDBC</vt:lpstr>
      <vt:lpstr>JDBC</vt:lpstr>
      <vt:lpstr>JDBC</vt:lpstr>
      <vt:lpstr>JDBC</vt:lpstr>
      <vt:lpstr>JDBC</vt:lpstr>
      <vt:lpstr>JDBC</vt:lpstr>
      <vt:lpstr>JDBC</vt:lpstr>
      <vt:lpstr>JDBC</vt:lpstr>
      <vt:lpstr>JDBC</vt:lpstr>
      <vt:lpstr>JDBC</vt:lpstr>
      <vt:lpstr>¿Preguntas?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Prieto Villar, José M.</dc:creator>
  <cp:lastModifiedBy>Prieto Villar, José M.</cp:lastModifiedBy>
  <cp:revision>1</cp:revision>
  <dcterms:created xsi:type="dcterms:W3CDTF">2021-03-16T22:40:07Z</dcterms:created>
  <dcterms:modified xsi:type="dcterms:W3CDTF">2021-04-13T23:39:05Z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0x01010026708F5BD837BC4A89E2529A879F0C73</vt:lpwstr>
  </property>
</Properties>
</file>